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Lst>
  <p:sldSz cy="5143500" cx="9144000"/>
  <p:notesSz cx="6858000" cy="9144000"/>
  <p:embeddedFontLst>
    <p:embeddedFont>
      <p:font typeface="Economica"/>
      <p:regular r:id="rId14"/>
      <p:bold r:id="rId15"/>
      <p:italic r:id="rId16"/>
      <p:boldItalic r:id="rId17"/>
    </p:embeddedFont>
    <p:embeddedFont>
      <p:font typeface="Open Sans"/>
      <p:regular r:id="rId18"/>
      <p:bold r:id="rId19"/>
      <p:italic r:id="rId20"/>
      <p:boldItalic r:id="rId2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font" Target="fonts/OpenSans-italic.fntdata"/><Relationship Id="rId11" Type="http://schemas.openxmlformats.org/officeDocument/2006/relationships/slide" Target="slides/slide7.xml"/><Relationship Id="rId10" Type="http://schemas.openxmlformats.org/officeDocument/2006/relationships/slide" Target="slides/slide6.xml"/><Relationship Id="rId21" Type="http://schemas.openxmlformats.org/officeDocument/2006/relationships/font" Target="fonts/OpenSans-boldItalic.fntdata"/><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Economica-bold.fntdata"/><Relationship Id="rId14" Type="http://schemas.openxmlformats.org/officeDocument/2006/relationships/font" Target="fonts/Economica-regular.fntdata"/><Relationship Id="rId17" Type="http://schemas.openxmlformats.org/officeDocument/2006/relationships/font" Target="fonts/Economica-boldItalic.fntdata"/><Relationship Id="rId16" Type="http://schemas.openxmlformats.org/officeDocument/2006/relationships/font" Target="fonts/Economica-italic.fntdata"/><Relationship Id="rId5" Type="http://schemas.openxmlformats.org/officeDocument/2006/relationships/slide" Target="slides/slide1.xml"/><Relationship Id="rId19" Type="http://schemas.openxmlformats.org/officeDocument/2006/relationships/font" Target="fonts/OpenSans-bold.fntdata"/><Relationship Id="rId6" Type="http://schemas.openxmlformats.org/officeDocument/2006/relationships/slide" Target="slides/slide2.xml"/><Relationship Id="rId18" Type="http://schemas.openxmlformats.org/officeDocument/2006/relationships/font" Target="fonts/OpenSans-regular.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8" name="Shape 58"/>
        <p:cNvGrpSpPr/>
        <p:nvPr/>
      </p:nvGrpSpPr>
      <p:grpSpPr>
        <a:xfrm>
          <a:off x="0" y="0"/>
          <a:ext cx="0" cy="0"/>
          <a:chOff x="0" y="0"/>
          <a:chExt cx="0" cy="0"/>
        </a:xfrm>
      </p:grpSpPr>
      <p:sp>
        <p:nvSpPr>
          <p:cNvPr id="59" name="Shape 59"/>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60" name="Shape 6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5" name="Shape 65"/>
        <p:cNvGrpSpPr/>
        <p:nvPr/>
      </p:nvGrpSpPr>
      <p:grpSpPr>
        <a:xfrm>
          <a:off x="0" y="0"/>
          <a:ext cx="0" cy="0"/>
          <a:chOff x="0" y="0"/>
          <a:chExt cx="0" cy="0"/>
        </a:xfrm>
      </p:grpSpPr>
      <p:sp>
        <p:nvSpPr>
          <p:cNvPr id="66" name="Shape 6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7" name="Shape 6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2" name="Shape 72"/>
        <p:cNvGrpSpPr/>
        <p:nvPr/>
      </p:nvGrpSpPr>
      <p:grpSpPr>
        <a:xfrm>
          <a:off x="0" y="0"/>
          <a:ext cx="0" cy="0"/>
          <a:chOff x="0" y="0"/>
          <a:chExt cx="0" cy="0"/>
        </a:xfrm>
      </p:grpSpPr>
      <p:sp>
        <p:nvSpPr>
          <p:cNvPr id="73" name="Shape 7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4" name="Shape 7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1" name="Shape 81"/>
        <p:cNvGrpSpPr/>
        <p:nvPr/>
      </p:nvGrpSpPr>
      <p:grpSpPr>
        <a:xfrm>
          <a:off x="0" y="0"/>
          <a:ext cx="0" cy="0"/>
          <a:chOff x="0" y="0"/>
          <a:chExt cx="0" cy="0"/>
        </a:xfrm>
      </p:grpSpPr>
      <p:sp>
        <p:nvSpPr>
          <p:cNvPr id="82" name="Shape 8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3" name="Shape 8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Your days of meeting all day for CRWP professional development aren’t entirely being discarded. We’re simply creating a different environment--one that doesn’t require your physical presence for an entire day. For busy teachers whose work depends on collaboration, but hate setting aside hours and hours to do it, moving meetings to the cloud can be a real game changer. We want to build more time into your work day by taking advantage of cloud-based learning. In our work this year, we will ask you to join us for half a day of professional development and replace the other half-day of face-to-face meetings with robust work in the cloud.</a:t>
            </a:r>
          </a:p>
          <a:p>
            <a:pPr lvl="0">
              <a:spcBef>
                <a:spcPts val="0"/>
              </a:spcBef>
              <a:buNone/>
            </a:pPr>
            <a:r>
              <a:t/>
            </a:r>
            <a:endParaRPr/>
          </a:p>
          <a:p>
            <a:pPr lvl="0">
              <a:spcBef>
                <a:spcPts val="0"/>
              </a:spcBef>
              <a:buNone/>
            </a:pPr>
            <a:r>
              <a:t/>
            </a:r>
            <a:endParaRPr/>
          </a:p>
          <a:p>
            <a:pPr lvl="0">
              <a:spcBef>
                <a:spcPts val="0"/>
              </a:spcBef>
              <a:buNone/>
            </a:pPr>
            <a:r>
              <a:t/>
            </a:r>
            <a:endParaRPr/>
          </a:p>
          <a:p>
            <a:pPr lvl="0">
              <a:spcBef>
                <a:spcPts val="0"/>
              </a:spcBef>
              <a:buNone/>
            </a:pPr>
            <a:r>
              <a:t/>
            </a:r>
            <a:endParaRPr/>
          </a:p>
          <a:p>
            <a:pPr lvl="0">
              <a:spcBef>
                <a:spcPts val="0"/>
              </a:spcBef>
              <a:buNone/>
            </a:pPr>
            <a:r>
              <a:t/>
            </a:r>
            <a:endParaRPr/>
          </a:p>
          <a:p>
            <a:pPr lvl="0">
              <a:spcBef>
                <a:spcPts val="0"/>
              </a:spcBef>
              <a:buNone/>
            </a:pPr>
            <a:r>
              <a:t/>
            </a:r>
            <a:endParaRPr/>
          </a:p>
          <a:p>
            <a:pPr lvl="0">
              <a:spcBef>
                <a:spcPts val="0"/>
              </a:spcBef>
              <a:buNone/>
            </a:pPr>
            <a:r>
              <a:t/>
            </a:r>
            <a:endParaRPr/>
          </a:p>
          <a:p>
            <a:pPr lvl="0">
              <a:spcBef>
                <a:spcPts val="0"/>
              </a:spcBef>
              <a:buNone/>
            </a:pPr>
            <a:r>
              <a:t/>
            </a:r>
            <a:endParaRPr/>
          </a:p>
          <a:p>
            <a:pPr lvl="0">
              <a:spcBef>
                <a:spcPts val="0"/>
              </a:spcBef>
              <a:buNone/>
            </a:pPr>
            <a:r>
              <a:t/>
            </a:r>
            <a:endParaRPr/>
          </a:p>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9" name="Shape 89"/>
        <p:cNvGrpSpPr/>
        <p:nvPr/>
      </p:nvGrpSpPr>
      <p:grpSpPr>
        <a:xfrm>
          <a:off x="0" y="0"/>
          <a:ext cx="0" cy="0"/>
          <a:chOff x="0" y="0"/>
          <a:chExt cx="0" cy="0"/>
        </a:xfrm>
      </p:grpSpPr>
      <p:sp>
        <p:nvSpPr>
          <p:cNvPr id="90" name="Shape 9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1" name="Shape 9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2" name="Shape 102"/>
        <p:cNvGrpSpPr/>
        <p:nvPr/>
      </p:nvGrpSpPr>
      <p:grpSpPr>
        <a:xfrm>
          <a:off x="0" y="0"/>
          <a:ext cx="0" cy="0"/>
          <a:chOff x="0" y="0"/>
          <a:chExt cx="0" cy="0"/>
        </a:xfrm>
      </p:grpSpPr>
      <p:sp>
        <p:nvSpPr>
          <p:cNvPr id="103" name="Shape 10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4" name="Shape 10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We will create a Cloud folder in Google. This folder is your bin. We will invite you to the agenda and we will add things that will normally be on a handout. If we want you to read an article or watch a video, we will add links to the agenda. If we want you to discuss something, we will direct you to the backchannel. We will give you a date for completion, prior to our face-to-face half day meeting.</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1" name="Shape 111"/>
        <p:cNvGrpSpPr/>
        <p:nvPr/>
      </p:nvGrpSpPr>
      <p:grpSpPr>
        <a:xfrm>
          <a:off x="0" y="0"/>
          <a:ext cx="0" cy="0"/>
          <a:chOff x="0" y="0"/>
          <a:chExt cx="0" cy="0"/>
        </a:xfrm>
      </p:grpSpPr>
      <p:sp>
        <p:nvSpPr>
          <p:cNvPr id="112" name="Shape 11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3" name="Shape 11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9" name="Shape 119"/>
        <p:cNvGrpSpPr/>
        <p:nvPr/>
      </p:nvGrpSpPr>
      <p:grpSpPr>
        <a:xfrm>
          <a:off x="0" y="0"/>
          <a:ext cx="0" cy="0"/>
          <a:chOff x="0" y="0"/>
          <a:chExt cx="0" cy="0"/>
        </a:xfrm>
      </p:grpSpPr>
      <p:sp>
        <p:nvSpPr>
          <p:cNvPr id="120" name="Shape 12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1" name="Shape 12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A backchannel is a discussion platform that allows for back-and-forth conversation between multiple parties. We launch the “meeting” by delivering some opening remarks and announcements. Then, over the next few days, you access the discussion at a convenient time and contribute your thoughts before we meet for face-to-face PD.</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7" name="Shape 127"/>
        <p:cNvGrpSpPr/>
        <p:nvPr/>
      </p:nvGrpSpPr>
      <p:grpSpPr>
        <a:xfrm>
          <a:off x="0" y="0"/>
          <a:ext cx="0" cy="0"/>
          <a:chOff x="0" y="0"/>
          <a:chExt cx="0" cy="0"/>
        </a:xfrm>
      </p:grpSpPr>
      <p:sp>
        <p:nvSpPr>
          <p:cNvPr id="128" name="Shape 12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9" name="Shape 12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p:nvPr/>
        </p:nvSpPr>
        <p:spPr>
          <a:xfrm>
            <a:off x="2744012" y="756700"/>
            <a:ext cx="1081625" cy="1124950"/>
          </a:xfrm>
          <a:custGeom>
            <a:pathLst>
              <a:path extrusionOk="0" h="44998" w="43265">
                <a:moveTo>
                  <a:pt x="0" y="44998"/>
                </a:moveTo>
                <a:lnTo>
                  <a:pt x="0" y="0"/>
                </a:lnTo>
                <a:lnTo>
                  <a:pt x="43265" y="0"/>
                </a:lnTo>
              </a:path>
            </a:pathLst>
          </a:custGeom>
          <a:noFill/>
          <a:ln cap="flat" cmpd="sng" w="28575">
            <a:solidFill>
              <a:schemeClr val="lt2"/>
            </a:solidFill>
            <a:prstDash val="solid"/>
            <a:miter/>
            <a:headEnd len="med" w="med" type="none"/>
            <a:tailEnd len="med" w="med" type="none"/>
          </a:ln>
        </p:spPr>
      </p:sp>
      <p:sp>
        <p:nvSpPr>
          <p:cNvPr id="11" name="Shape 11"/>
          <p:cNvSpPr/>
          <p:nvPr/>
        </p:nvSpPr>
        <p:spPr>
          <a:xfrm rot="10800000">
            <a:off x="5318350" y="3266725"/>
            <a:ext cx="1081625" cy="1124950"/>
          </a:xfrm>
          <a:custGeom>
            <a:pathLst>
              <a:path extrusionOk="0" h="44998" w="43265">
                <a:moveTo>
                  <a:pt x="0" y="44998"/>
                </a:moveTo>
                <a:lnTo>
                  <a:pt x="0" y="0"/>
                </a:lnTo>
                <a:lnTo>
                  <a:pt x="43265" y="0"/>
                </a:lnTo>
              </a:path>
            </a:pathLst>
          </a:custGeom>
          <a:noFill/>
          <a:ln cap="flat" cmpd="sng" w="28575">
            <a:solidFill>
              <a:schemeClr val="lt2"/>
            </a:solidFill>
            <a:prstDash val="solid"/>
            <a:miter/>
            <a:headEnd len="med" w="med" type="none"/>
            <a:tailEnd len="med" w="med" type="none"/>
          </a:ln>
        </p:spPr>
      </p:sp>
      <p:sp>
        <p:nvSpPr>
          <p:cNvPr id="12" name="Shape 12"/>
          <p:cNvSpPr txBox="1"/>
          <p:nvPr>
            <p:ph type="ctrTitle"/>
          </p:nvPr>
        </p:nvSpPr>
        <p:spPr>
          <a:xfrm>
            <a:off x="3044700" y="1444255"/>
            <a:ext cx="3054600" cy="1537199"/>
          </a:xfrm>
          <a:prstGeom prst="rect">
            <a:avLst/>
          </a:prstGeom>
        </p:spPr>
        <p:txBody>
          <a:bodyPr anchorCtr="0" anchor="b"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13" name="Shape 13"/>
          <p:cNvSpPr txBox="1"/>
          <p:nvPr>
            <p:ph idx="1" type="subTitle"/>
          </p:nvPr>
        </p:nvSpPr>
        <p:spPr>
          <a:xfrm>
            <a:off x="3044700" y="3116580"/>
            <a:ext cx="3054600" cy="701400"/>
          </a:xfrm>
          <a:prstGeom prst="rect">
            <a:avLst/>
          </a:prstGeom>
        </p:spPr>
        <p:txBody>
          <a:bodyPr anchorCtr="0" anchor="t" bIns="91425" lIns="91425" rIns="91425" tIns="91425"/>
          <a:lstStyle>
            <a:lvl1pPr lvl="0" algn="ctr">
              <a:lnSpc>
                <a:spcPct val="100000"/>
              </a:lnSpc>
              <a:spcBef>
                <a:spcPts val="0"/>
              </a:spcBef>
              <a:spcAft>
                <a:spcPts val="0"/>
              </a:spcAft>
              <a:buSzPct val="100000"/>
              <a:buFont typeface="Economica"/>
              <a:buNone/>
              <a:defRPr sz="2100">
                <a:latin typeface="Economica"/>
                <a:ea typeface="Economica"/>
                <a:cs typeface="Economica"/>
                <a:sym typeface="Economica"/>
              </a:defRPr>
            </a:lvl1pPr>
            <a:lvl2pPr lvl="1" algn="ctr">
              <a:lnSpc>
                <a:spcPct val="100000"/>
              </a:lnSpc>
              <a:spcBef>
                <a:spcPts val="0"/>
              </a:spcBef>
              <a:spcAft>
                <a:spcPts val="0"/>
              </a:spcAft>
              <a:buSzPct val="100000"/>
              <a:buFont typeface="Economica"/>
              <a:buNone/>
              <a:defRPr sz="2100">
                <a:latin typeface="Economica"/>
                <a:ea typeface="Economica"/>
                <a:cs typeface="Economica"/>
                <a:sym typeface="Economica"/>
              </a:defRPr>
            </a:lvl2pPr>
            <a:lvl3pPr lvl="2" algn="ctr">
              <a:lnSpc>
                <a:spcPct val="100000"/>
              </a:lnSpc>
              <a:spcBef>
                <a:spcPts val="0"/>
              </a:spcBef>
              <a:spcAft>
                <a:spcPts val="0"/>
              </a:spcAft>
              <a:buSzPct val="100000"/>
              <a:buFont typeface="Economica"/>
              <a:buNone/>
              <a:defRPr sz="2100">
                <a:latin typeface="Economica"/>
                <a:ea typeface="Economica"/>
                <a:cs typeface="Economica"/>
                <a:sym typeface="Economica"/>
              </a:defRPr>
            </a:lvl3pPr>
            <a:lvl4pPr lvl="3" algn="ctr">
              <a:lnSpc>
                <a:spcPct val="100000"/>
              </a:lnSpc>
              <a:spcBef>
                <a:spcPts val="0"/>
              </a:spcBef>
              <a:spcAft>
                <a:spcPts val="0"/>
              </a:spcAft>
              <a:buSzPct val="100000"/>
              <a:buFont typeface="Economica"/>
              <a:buNone/>
              <a:defRPr sz="2100">
                <a:latin typeface="Economica"/>
                <a:ea typeface="Economica"/>
                <a:cs typeface="Economica"/>
                <a:sym typeface="Economica"/>
              </a:defRPr>
            </a:lvl4pPr>
            <a:lvl5pPr lvl="4" algn="ctr">
              <a:lnSpc>
                <a:spcPct val="100000"/>
              </a:lnSpc>
              <a:spcBef>
                <a:spcPts val="0"/>
              </a:spcBef>
              <a:spcAft>
                <a:spcPts val="0"/>
              </a:spcAft>
              <a:buSzPct val="100000"/>
              <a:buFont typeface="Economica"/>
              <a:buNone/>
              <a:defRPr sz="2100">
                <a:latin typeface="Economica"/>
                <a:ea typeface="Economica"/>
                <a:cs typeface="Economica"/>
                <a:sym typeface="Economica"/>
              </a:defRPr>
            </a:lvl5pPr>
            <a:lvl6pPr lvl="5" algn="ctr">
              <a:lnSpc>
                <a:spcPct val="100000"/>
              </a:lnSpc>
              <a:spcBef>
                <a:spcPts val="0"/>
              </a:spcBef>
              <a:spcAft>
                <a:spcPts val="0"/>
              </a:spcAft>
              <a:buSzPct val="100000"/>
              <a:buFont typeface="Economica"/>
              <a:buNone/>
              <a:defRPr sz="2100">
                <a:latin typeface="Economica"/>
                <a:ea typeface="Economica"/>
                <a:cs typeface="Economica"/>
                <a:sym typeface="Economica"/>
              </a:defRPr>
            </a:lvl6pPr>
            <a:lvl7pPr lvl="6" algn="ctr">
              <a:lnSpc>
                <a:spcPct val="100000"/>
              </a:lnSpc>
              <a:spcBef>
                <a:spcPts val="0"/>
              </a:spcBef>
              <a:spcAft>
                <a:spcPts val="0"/>
              </a:spcAft>
              <a:buSzPct val="100000"/>
              <a:buFont typeface="Economica"/>
              <a:buNone/>
              <a:defRPr sz="2100">
                <a:latin typeface="Economica"/>
                <a:ea typeface="Economica"/>
                <a:cs typeface="Economica"/>
                <a:sym typeface="Economica"/>
              </a:defRPr>
            </a:lvl7pPr>
            <a:lvl8pPr lvl="7" algn="ctr">
              <a:lnSpc>
                <a:spcPct val="100000"/>
              </a:lnSpc>
              <a:spcBef>
                <a:spcPts val="0"/>
              </a:spcBef>
              <a:spcAft>
                <a:spcPts val="0"/>
              </a:spcAft>
              <a:buSzPct val="100000"/>
              <a:buFont typeface="Economica"/>
              <a:buNone/>
              <a:defRPr sz="2100">
                <a:latin typeface="Economica"/>
                <a:ea typeface="Economica"/>
                <a:cs typeface="Economica"/>
                <a:sym typeface="Economica"/>
              </a:defRPr>
            </a:lvl8pPr>
            <a:lvl9pPr lvl="8" algn="ctr">
              <a:lnSpc>
                <a:spcPct val="100000"/>
              </a:lnSpc>
              <a:spcBef>
                <a:spcPts val="0"/>
              </a:spcBef>
              <a:spcAft>
                <a:spcPts val="0"/>
              </a:spcAft>
              <a:buSzPct val="100000"/>
              <a:buFont typeface="Economica"/>
              <a:buNone/>
              <a:defRPr sz="2100">
                <a:latin typeface="Economica"/>
                <a:ea typeface="Economica"/>
                <a:cs typeface="Economica"/>
                <a:sym typeface="Economica"/>
              </a:defRPr>
            </a:lvl9pPr>
          </a:lstStyle>
          <a:p/>
        </p:txBody>
      </p:sp>
      <p:sp>
        <p:nvSpPr>
          <p:cNvPr id="14" name="Shape 1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51" name="Shape 51"/>
        <p:cNvGrpSpPr/>
        <p:nvPr/>
      </p:nvGrpSpPr>
      <p:grpSpPr>
        <a:xfrm>
          <a:off x="0" y="0"/>
          <a:ext cx="0" cy="0"/>
          <a:chOff x="0" y="0"/>
          <a:chExt cx="0" cy="0"/>
        </a:xfrm>
      </p:grpSpPr>
      <p:sp>
        <p:nvSpPr>
          <p:cNvPr id="52" name="Shape 52"/>
          <p:cNvSpPr/>
          <p:nvPr/>
        </p:nvSpPr>
        <p:spPr>
          <a:xfrm>
            <a:off x="0" y="5045700"/>
            <a:ext cx="9144000" cy="978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53" name="Shape 53"/>
          <p:cNvSpPr txBox="1"/>
          <p:nvPr>
            <p:ph type="title"/>
          </p:nvPr>
        </p:nvSpPr>
        <p:spPr>
          <a:xfrm>
            <a:off x="311700" y="957125"/>
            <a:ext cx="8520600" cy="2128800"/>
          </a:xfrm>
          <a:prstGeom prst="rect">
            <a:avLst/>
          </a:prstGeom>
        </p:spPr>
        <p:txBody>
          <a:bodyPr anchorCtr="0" anchor="ctr" bIns="91425" lIns="91425" rIns="91425" tIns="91425"/>
          <a:lstStyle>
            <a:lvl1pPr lvl="0" algn="ctr">
              <a:spcBef>
                <a:spcPts val="0"/>
              </a:spcBef>
              <a:buClr>
                <a:schemeClr val="lt2"/>
              </a:buClr>
              <a:buSzPct val="100000"/>
              <a:defRPr sz="16000">
                <a:solidFill>
                  <a:schemeClr val="lt2"/>
                </a:solidFill>
              </a:defRPr>
            </a:lvl1pPr>
            <a:lvl2pPr lvl="1" algn="ctr">
              <a:spcBef>
                <a:spcPts val="0"/>
              </a:spcBef>
              <a:buClr>
                <a:schemeClr val="lt2"/>
              </a:buClr>
              <a:buSzPct val="100000"/>
              <a:defRPr sz="16000">
                <a:solidFill>
                  <a:schemeClr val="lt2"/>
                </a:solidFill>
              </a:defRPr>
            </a:lvl2pPr>
            <a:lvl3pPr lvl="2" algn="ctr">
              <a:spcBef>
                <a:spcPts val="0"/>
              </a:spcBef>
              <a:buClr>
                <a:schemeClr val="lt2"/>
              </a:buClr>
              <a:buSzPct val="100000"/>
              <a:defRPr sz="16000">
                <a:solidFill>
                  <a:schemeClr val="lt2"/>
                </a:solidFill>
              </a:defRPr>
            </a:lvl3pPr>
            <a:lvl4pPr lvl="3" algn="ctr">
              <a:spcBef>
                <a:spcPts val="0"/>
              </a:spcBef>
              <a:buClr>
                <a:schemeClr val="lt2"/>
              </a:buClr>
              <a:buSzPct val="100000"/>
              <a:defRPr sz="16000">
                <a:solidFill>
                  <a:schemeClr val="lt2"/>
                </a:solidFill>
              </a:defRPr>
            </a:lvl4pPr>
            <a:lvl5pPr lvl="4" algn="ctr">
              <a:spcBef>
                <a:spcPts val="0"/>
              </a:spcBef>
              <a:buClr>
                <a:schemeClr val="lt2"/>
              </a:buClr>
              <a:buSzPct val="100000"/>
              <a:defRPr sz="16000">
                <a:solidFill>
                  <a:schemeClr val="lt2"/>
                </a:solidFill>
              </a:defRPr>
            </a:lvl5pPr>
            <a:lvl6pPr lvl="5" algn="ctr">
              <a:spcBef>
                <a:spcPts val="0"/>
              </a:spcBef>
              <a:buClr>
                <a:schemeClr val="lt2"/>
              </a:buClr>
              <a:buSzPct val="100000"/>
              <a:defRPr sz="16000">
                <a:solidFill>
                  <a:schemeClr val="lt2"/>
                </a:solidFill>
              </a:defRPr>
            </a:lvl6pPr>
            <a:lvl7pPr lvl="6" algn="ctr">
              <a:spcBef>
                <a:spcPts val="0"/>
              </a:spcBef>
              <a:buClr>
                <a:schemeClr val="lt2"/>
              </a:buClr>
              <a:buSzPct val="100000"/>
              <a:defRPr sz="16000">
                <a:solidFill>
                  <a:schemeClr val="lt2"/>
                </a:solidFill>
              </a:defRPr>
            </a:lvl7pPr>
            <a:lvl8pPr lvl="7" algn="ctr">
              <a:spcBef>
                <a:spcPts val="0"/>
              </a:spcBef>
              <a:buClr>
                <a:schemeClr val="lt2"/>
              </a:buClr>
              <a:buSzPct val="100000"/>
              <a:defRPr sz="16000">
                <a:solidFill>
                  <a:schemeClr val="lt2"/>
                </a:solidFill>
              </a:defRPr>
            </a:lvl8pPr>
            <a:lvl9pPr lvl="8" algn="ctr">
              <a:spcBef>
                <a:spcPts val="0"/>
              </a:spcBef>
              <a:buClr>
                <a:schemeClr val="lt2"/>
              </a:buClr>
              <a:buSzPct val="100000"/>
              <a:defRPr sz="16000">
                <a:solidFill>
                  <a:schemeClr val="lt2"/>
                </a:solidFill>
              </a:defRPr>
            </a:lvl9pPr>
          </a:lstStyle>
          <a:p/>
        </p:txBody>
      </p:sp>
      <p:sp>
        <p:nvSpPr>
          <p:cNvPr id="54" name="Shape 54"/>
          <p:cNvSpPr txBox="1"/>
          <p:nvPr>
            <p:ph idx="1" type="body"/>
          </p:nvPr>
        </p:nvSpPr>
        <p:spPr>
          <a:xfrm>
            <a:off x="311700" y="3162000"/>
            <a:ext cx="8520600" cy="10716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55" name="Shape 5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6" name="Shape 56"/>
        <p:cNvGrpSpPr/>
        <p:nvPr/>
      </p:nvGrpSpPr>
      <p:grpSpPr>
        <a:xfrm>
          <a:off x="0" y="0"/>
          <a:ext cx="0" cy="0"/>
          <a:chOff x="0" y="0"/>
          <a:chExt cx="0" cy="0"/>
        </a:xfrm>
      </p:grpSpPr>
      <p:sp>
        <p:nvSpPr>
          <p:cNvPr id="57" name="Shape 5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5" name="Shape 15"/>
        <p:cNvGrpSpPr/>
        <p:nvPr/>
      </p:nvGrpSpPr>
      <p:grpSpPr>
        <a:xfrm>
          <a:off x="0" y="0"/>
          <a:ext cx="0" cy="0"/>
          <a:chOff x="0" y="0"/>
          <a:chExt cx="0" cy="0"/>
        </a:xfrm>
      </p:grpSpPr>
      <p:sp>
        <p:nvSpPr>
          <p:cNvPr id="16" name="Shape 16"/>
          <p:cNvSpPr/>
          <p:nvPr/>
        </p:nvSpPr>
        <p:spPr>
          <a:xfrm flipH="1">
            <a:off x="7595937" y="460225"/>
            <a:ext cx="1081625" cy="1124950"/>
          </a:xfrm>
          <a:custGeom>
            <a:pathLst>
              <a:path extrusionOk="0" h="44998" w="43265">
                <a:moveTo>
                  <a:pt x="0" y="44998"/>
                </a:moveTo>
                <a:lnTo>
                  <a:pt x="0" y="0"/>
                </a:lnTo>
                <a:lnTo>
                  <a:pt x="43265" y="0"/>
                </a:lnTo>
              </a:path>
            </a:pathLst>
          </a:custGeom>
          <a:noFill/>
          <a:ln cap="flat" cmpd="sng" w="28575">
            <a:solidFill>
              <a:schemeClr val="lt2"/>
            </a:solidFill>
            <a:prstDash val="solid"/>
            <a:miter/>
            <a:headEnd len="med" w="med" type="none"/>
            <a:tailEnd len="med" w="med" type="none"/>
          </a:ln>
        </p:spPr>
      </p:sp>
      <p:sp>
        <p:nvSpPr>
          <p:cNvPr id="17" name="Shape 17"/>
          <p:cNvSpPr/>
          <p:nvPr/>
        </p:nvSpPr>
        <p:spPr>
          <a:xfrm flipH="1" rot="10800000">
            <a:off x="466425" y="3558325"/>
            <a:ext cx="1081625" cy="1124950"/>
          </a:xfrm>
          <a:custGeom>
            <a:pathLst>
              <a:path extrusionOk="0" h="44998" w="43265">
                <a:moveTo>
                  <a:pt x="0" y="44998"/>
                </a:moveTo>
                <a:lnTo>
                  <a:pt x="0" y="0"/>
                </a:lnTo>
                <a:lnTo>
                  <a:pt x="43265" y="0"/>
                </a:lnTo>
              </a:path>
            </a:pathLst>
          </a:custGeom>
          <a:noFill/>
          <a:ln cap="flat" cmpd="sng" w="28575">
            <a:solidFill>
              <a:schemeClr val="lt2"/>
            </a:solidFill>
            <a:prstDash val="solid"/>
            <a:miter/>
            <a:headEnd len="med" w="med" type="none"/>
            <a:tailEnd len="med" w="med" type="none"/>
          </a:ln>
        </p:spPr>
      </p:sp>
      <p:sp>
        <p:nvSpPr>
          <p:cNvPr id="18" name="Shape 18"/>
          <p:cNvSpPr txBox="1"/>
          <p:nvPr>
            <p:ph type="title"/>
          </p:nvPr>
        </p:nvSpPr>
        <p:spPr>
          <a:xfrm>
            <a:off x="773700" y="1806450"/>
            <a:ext cx="7596600" cy="1530600"/>
          </a:xfrm>
          <a:prstGeom prst="rect">
            <a:avLst/>
          </a:prstGeom>
        </p:spPr>
        <p:txBody>
          <a:bodyPr anchorCtr="0" anchor="ctr"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19" name="Shape 1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20" name="Shape 20"/>
        <p:cNvGrpSpPr/>
        <p:nvPr/>
      </p:nvGrpSpPr>
      <p:grpSpPr>
        <a:xfrm>
          <a:off x="0" y="0"/>
          <a:ext cx="0" cy="0"/>
          <a:chOff x="0" y="0"/>
          <a:chExt cx="0" cy="0"/>
        </a:xfrm>
      </p:grpSpPr>
      <p:sp>
        <p:nvSpPr>
          <p:cNvPr id="21" name="Shape 21"/>
          <p:cNvSpPr/>
          <p:nvPr/>
        </p:nvSpPr>
        <p:spPr>
          <a:xfrm>
            <a:off x="0" y="5045700"/>
            <a:ext cx="9144000" cy="978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22" name="Shape 22"/>
          <p:cNvSpPr txBox="1"/>
          <p:nvPr>
            <p:ph type="title"/>
          </p:nvPr>
        </p:nvSpPr>
        <p:spPr>
          <a:xfrm>
            <a:off x="311700" y="315925"/>
            <a:ext cx="8520600" cy="831300"/>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3" name="Shape 23"/>
          <p:cNvSpPr txBox="1"/>
          <p:nvPr>
            <p:ph idx="1" type="body"/>
          </p:nvPr>
        </p:nvSpPr>
        <p:spPr>
          <a:xfrm>
            <a:off x="311700" y="1225225"/>
            <a:ext cx="8520600" cy="33540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4" name="Shape 2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5" name="Shape 25"/>
        <p:cNvGrpSpPr/>
        <p:nvPr/>
      </p:nvGrpSpPr>
      <p:grpSpPr>
        <a:xfrm>
          <a:off x="0" y="0"/>
          <a:ext cx="0" cy="0"/>
          <a:chOff x="0" y="0"/>
          <a:chExt cx="0" cy="0"/>
        </a:xfrm>
      </p:grpSpPr>
      <p:sp>
        <p:nvSpPr>
          <p:cNvPr id="26" name="Shape 26"/>
          <p:cNvSpPr txBox="1"/>
          <p:nvPr>
            <p:ph type="title"/>
          </p:nvPr>
        </p:nvSpPr>
        <p:spPr>
          <a:xfrm>
            <a:off x="311700" y="315925"/>
            <a:ext cx="8520600" cy="831300"/>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 type="body"/>
          </p:nvPr>
        </p:nvSpPr>
        <p:spPr>
          <a:xfrm>
            <a:off x="311700" y="1225225"/>
            <a:ext cx="3999900" cy="33540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8" name="Shape 28"/>
          <p:cNvSpPr txBox="1"/>
          <p:nvPr>
            <p:ph idx="2" type="body"/>
          </p:nvPr>
        </p:nvSpPr>
        <p:spPr>
          <a:xfrm>
            <a:off x="4832400" y="1225225"/>
            <a:ext cx="3999900" cy="33540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9" name="Shape 2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30" name="Shape 30"/>
        <p:cNvGrpSpPr/>
        <p:nvPr/>
      </p:nvGrpSpPr>
      <p:grpSpPr>
        <a:xfrm>
          <a:off x="0" y="0"/>
          <a:ext cx="0" cy="0"/>
          <a:chOff x="0" y="0"/>
          <a:chExt cx="0" cy="0"/>
        </a:xfrm>
      </p:grpSpPr>
      <p:sp>
        <p:nvSpPr>
          <p:cNvPr id="31" name="Shape 31"/>
          <p:cNvSpPr txBox="1"/>
          <p:nvPr>
            <p:ph type="title"/>
          </p:nvPr>
        </p:nvSpPr>
        <p:spPr>
          <a:xfrm>
            <a:off x="311700" y="315925"/>
            <a:ext cx="8520600" cy="831300"/>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32" name="Shape 3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33" name="Shape 33"/>
        <p:cNvGrpSpPr/>
        <p:nvPr/>
      </p:nvGrpSpPr>
      <p:grpSpPr>
        <a:xfrm>
          <a:off x="0" y="0"/>
          <a:ext cx="0" cy="0"/>
          <a:chOff x="0" y="0"/>
          <a:chExt cx="0" cy="0"/>
        </a:xfrm>
      </p:grpSpPr>
      <p:sp>
        <p:nvSpPr>
          <p:cNvPr id="34" name="Shape 34"/>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3000"/>
            </a:lvl1pPr>
            <a:lvl2pPr lvl="1">
              <a:spcBef>
                <a:spcPts val="0"/>
              </a:spcBef>
              <a:buSzPct val="100000"/>
              <a:defRPr sz="3000"/>
            </a:lvl2pPr>
            <a:lvl3pPr lvl="2">
              <a:spcBef>
                <a:spcPts val="0"/>
              </a:spcBef>
              <a:buSzPct val="100000"/>
              <a:defRPr sz="3000"/>
            </a:lvl3pPr>
            <a:lvl4pPr lvl="3">
              <a:spcBef>
                <a:spcPts val="0"/>
              </a:spcBef>
              <a:buSzPct val="100000"/>
              <a:defRPr sz="3000"/>
            </a:lvl4pPr>
            <a:lvl5pPr lvl="4">
              <a:spcBef>
                <a:spcPts val="0"/>
              </a:spcBef>
              <a:buSzPct val="100000"/>
              <a:defRPr sz="3000"/>
            </a:lvl5pPr>
            <a:lvl6pPr lvl="5">
              <a:spcBef>
                <a:spcPts val="0"/>
              </a:spcBef>
              <a:buSzPct val="100000"/>
              <a:defRPr sz="3000"/>
            </a:lvl6pPr>
            <a:lvl7pPr lvl="6">
              <a:spcBef>
                <a:spcPts val="0"/>
              </a:spcBef>
              <a:buSzPct val="100000"/>
              <a:defRPr sz="3000"/>
            </a:lvl7pPr>
            <a:lvl8pPr lvl="7">
              <a:spcBef>
                <a:spcPts val="0"/>
              </a:spcBef>
              <a:buSzPct val="100000"/>
              <a:defRPr sz="3000"/>
            </a:lvl8pPr>
            <a:lvl9pPr lvl="8">
              <a:spcBef>
                <a:spcPts val="0"/>
              </a:spcBef>
              <a:buSzPct val="100000"/>
              <a:defRPr sz="3000"/>
            </a:lvl9pPr>
          </a:lstStyle>
          <a:p/>
        </p:txBody>
      </p:sp>
      <p:sp>
        <p:nvSpPr>
          <p:cNvPr id="35" name="Shape 35"/>
          <p:cNvSpPr txBox="1"/>
          <p:nvPr>
            <p:ph idx="1" type="body"/>
          </p:nvPr>
        </p:nvSpPr>
        <p:spPr>
          <a:xfrm>
            <a:off x="311700" y="1399399"/>
            <a:ext cx="2808000" cy="27849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6" name="Shape 36"/>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7" name="Shape 37"/>
        <p:cNvGrpSpPr/>
        <p:nvPr/>
      </p:nvGrpSpPr>
      <p:grpSpPr>
        <a:xfrm>
          <a:off x="0" y="0"/>
          <a:ext cx="0" cy="0"/>
          <a:chOff x="0" y="0"/>
          <a:chExt cx="0" cy="0"/>
        </a:xfrm>
      </p:grpSpPr>
      <p:sp>
        <p:nvSpPr>
          <p:cNvPr id="38" name="Shape 38"/>
          <p:cNvSpPr/>
          <p:nvPr/>
        </p:nvSpPr>
        <p:spPr>
          <a:xfrm>
            <a:off x="0" y="5045700"/>
            <a:ext cx="9144000" cy="978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39" name="Shape 39"/>
          <p:cNvSpPr txBox="1"/>
          <p:nvPr>
            <p:ph type="title"/>
          </p:nvPr>
        </p:nvSpPr>
        <p:spPr>
          <a:xfrm>
            <a:off x="490250" y="450150"/>
            <a:ext cx="58788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40" name="Shape 4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41" name="Shape 41"/>
        <p:cNvGrpSpPr/>
        <p:nvPr/>
      </p:nvGrpSpPr>
      <p:grpSpPr>
        <a:xfrm>
          <a:off x="0" y="0"/>
          <a:ext cx="0" cy="0"/>
          <a:chOff x="0" y="0"/>
          <a:chExt cx="0" cy="0"/>
        </a:xfrm>
      </p:grpSpPr>
      <p:sp>
        <p:nvSpPr>
          <p:cNvPr id="42" name="Shape 42"/>
          <p:cNvSpPr/>
          <p:nvPr/>
        </p:nvSpPr>
        <p:spPr>
          <a:xfrm>
            <a:off x="4572000" y="-25"/>
            <a:ext cx="4572000" cy="51435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cxnSp>
        <p:nvCxnSpPr>
          <p:cNvPr id="43" name="Shape 43"/>
          <p:cNvCxnSpPr/>
          <p:nvPr/>
        </p:nvCxnSpPr>
        <p:spPr>
          <a:xfrm>
            <a:off x="5029675" y="4495500"/>
            <a:ext cx="468300" cy="0"/>
          </a:xfrm>
          <a:prstGeom prst="straightConnector1">
            <a:avLst/>
          </a:prstGeom>
          <a:noFill/>
          <a:ln cap="flat" cmpd="sng" w="19050">
            <a:solidFill>
              <a:schemeClr val="lt1"/>
            </a:solidFill>
            <a:prstDash val="solid"/>
            <a:round/>
            <a:headEnd len="med" w="med" type="none"/>
            <a:tailEnd len="med" w="med" type="none"/>
          </a:ln>
        </p:spPr>
      </p:cxnSp>
      <p:sp>
        <p:nvSpPr>
          <p:cNvPr id="44" name="Shape 44"/>
          <p:cNvSpPr txBox="1"/>
          <p:nvPr>
            <p:ph type="title"/>
          </p:nvPr>
        </p:nvSpPr>
        <p:spPr>
          <a:xfrm>
            <a:off x="265500" y="929275"/>
            <a:ext cx="4045200" cy="1786200"/>
          </a:xfrm>
          <a:prstGeom prst="rect">
            <a:avLst/>
          </a:prstGeom>
        </p:spPr>
        <p:txBody>
          <a:bodyPr anchorCtr="0" anchor="b" bIns="91425" lIns="91425" rIns="91425" tIns="91425"/>
          <a:lstStyle>
            <a:lvl1pPr lvl="0" algn="ctr">
              <a:spcBef>
                <a:spcPts val="0"/>
              </a:spcBef>
              <a:buClr>
                <a:schemeClr val="lt2"/>
              </a:buClr>
              <a:defRPr>
                <a:solidFill>
                  <a:schemeClr val="lt2"/>
                </a:solidFill>
              </a:defRPr>
            </a:lvl1pPr>
            <a:lvl2pPr lvl="1" algn="ctr">
              <a:spcBef>
                <a:spcPts val="0"/>
              </a:spcBef>
              <a:buClr>
                <a:schemeClr val="lt2"/>
              </a:buClr>
              <a:defRPr>
                <a:solidFill>
                  <a:schemeClr val="lt2"/>
                </a:solidFill>
              </a:defRPr>
            </a:lvl2pPr>
            <a:lvl3pPr lvl="2" algn="ctr">
              <a:spcBef>
                <a:spcPts val="0"/>
              </a:spcBef>
              <a:buClr>
                <a:schemeClr val="lt2"/>
              </a:buClr>
              <a:defRPr>
                <a:solidFill>
                  <a:schemeClr val="lt2"/>
                </a:solidFill>
              </a:defRPr>
            </a:lvl3pPr>
            <a:lvl4pPr lvl="3" algn="ctr">
              <a:spcBef>
                <a:spcPts val="0"/>
              </a:spcBef>
              <a:buClr>
                <a:schemeClr val="lt2"/>
              </a:buClr>
              <a:defRPr>
                <a:solidFill>
                  <a:schemeClr val="lt2"/>
                </a:solidFill>
              </a:defRPr>
            </a:lvl4pPr>
            <a:lvl5pPr lvl="4" algn="ctr">
              <a:spcBef>
                <a:spcPts val="0"/>
              </a:spcBef>
              <a:buClr>
                <a:schemeClr val="lt2"/>
              </a:buClr>
              <a:defRPr>
                <a:solidFill>
                  <a:schemeClr val="lt2"/>
                </a:solidFill>
              </a:defRPr>
            </a:lvl5pPr>
            <a:lvl6pPr lvl="5" algn="ctr">
              <a:spcBef>
                <a:spcPts val="0"/>
              </a:spcBef>
              <a:buClr>
                <a:schemeClr val="lt2"/>
              </a:buClr>
              <a:defRPr>
                <a:solidFill>
                  <a:schemeClr val="lt2"/>
                </a:solidFill>
              </a:defRPr>
            </a:lvl6pPr>
            <a:lvl7pPr lvl="6" algn="ctr">
              <a:spcBef>
                <a:spcPts val="0"/>
              </a:spcBef>
              <a:buClr>
                <a:schemeClr val="lt2"/>
              </a:buClr>
              <a:defRPr>
                <a:solidFill>
                  <a:schemeClr val="lt2"/>
                </a:solidFill>
              </a:defRPr>
            </a:lvl7pPr>
            <a:lvl8pPr lvl="7" algn="ctr">
              <a:spcBef>
                <a:spcPts val="0"/>
              </a:spcBef>
              <a:buClr>
                <a:schemeClr val="lt2"/>
              </a:buClr>
              <a:defRPr>
                <a:solidFill>
                  <a:schemeClr val="lt2"/>
                </a:solidFill>
              </a:defRPr>
            </a:lvl8pPr>
            <a:lvl9pPr lvl="8" algn="ctr">
              <a:spcBef>
                <a:spcPts val="0"/>
              </a:spcBef>
              <a:buClr>
                <a:schemeClr val="lt2"/>
              </a:buClr>
              <a:defRPr>
                <a:solidFill>
                  <a:schemeClr val="lt2"/>
                </a:solidFill>
              </a:defRPr>
            </a:lvl9pPr>
          </a:lstStyle>
          <a:p/>
        </p:txBody>
      </p:sp>
      <p:sp>
        <p:nvSpPr>
          <p:cNvPr id="45" name="Shape 45"/>
          <p:cNvSpPr txBox="1"/>
          <p:nvPr>
            <p:ph idx="1" type="subTitle"/>
          </p:nvPr>
        </p:nvSpPr>
        <p:spPr>
          <a:xfrm>
            <a:off x="265500" y="2769000"/>
            <a:ext cx="4045200" cy="1574100"/>
          </a:xfrm>
          <a:prstGeom prst="rect">
            <a:avLst/>
          </a:prstGeom>
        </p:spPr>
        <p:txBody>
          <a:bodyPr anchorCtr="0" anchor="t" bIns="91425" lIns="91425" rIns="91425" tIns="91425"/>
          <a:lstStyle>
            <a:lvl1pPr lvl="0" algn="ctr">
              <a:lnSpc>
                <a:spcPct val="100000"/>
              </a:lnSpc>
              <a:spcBef>
                <a:spcPts val="0"/>
              </a:spcBef>
              <a:spcAft>
                <a:spcPts val="0"/>
              </a:spcAft>
              <a:buSzPct val="100000"/>
              <a:buFont typeface="Economica"/>
              <a:buNone/>
              <a:defRPr sz="2400">
                <a:latin typeface="Economica"/>
                <a:ea typeface="Economica"/>
                <a:cs typeface="Economica"/>
                <a:sym typeface="Economica"/>
              </a:defRPr>
            </a:lvl1pPr>
            <a:lvl2pPr lvl="1" algn="ctr">
              <a:lnSpc>
                <a:spcPct val="100000"/>
              </a:lnSpc>
              <a:spcBef>
                <a:spcPts val="0"/>
              </a:spcBef>
              <a:spcAft>
                <a:spcPts val="0"/>
              </a:spcAft>
              <a:buSzPct val="100000"/>
              <a:buFont typeface="Economica"/>
              <a:buNone/>
              <a:defRPr sz="2400">
                <a:latin typeface="Economica"/>
                <a:ea typeface="Economica"/>
                <a:cs typeface="Economica"/>
                <a:sym typeface="Economica"/>
              </a:defRPr>
            </a:lvl2pPr>
            <a:lvl3pPr lvl="2" algn="ctr">
              <a:lnSpc>
                <a:spcPct val="100000"/>
              </a:lnSpc>
              <a:spcBef>
                <a:spcPts val="0"/>
              </a:spcBef>
              <a:spcAft>
                <a:spcPts val="0"/>
              </a:spcAft>
              <a:buSzPct val="100000"/>
              <a:buFont typeface="Economica"/>
              <a:buNone/>
              <a:defRPr sz="2400">
                <a:latin typeface="Economica"/>
                <a:ea typeface="Economica"/>
                <a:cs typeface="Economica"/>
                <a:sym typeface="Economica"/>
              </a:defRPr>
            </a:lvl3pPr>
            <a:lvl4pPr lvl="3" algn="ctr">
              <a:lnSpc>
                <a:spcPct val="100000"/>
              </a:lnSpc>
              <a:spcBef>
                <a:spcPts val="0"/>
              </a:spcBef>
              <a:spcAft>
                <a:spcPts val="0"/>
              </a:spcAft>
              <a:buSzPct val="100000"/>
              <a:buFont typeface="Economica"/>
              <a:buNone/>
              <a:defRPr sz="2400">
                <a:latin typeface="Economica"/>
                <a:ea typeface="Economica"/>
                <a:cs typeface="Economica"/>
                <a:sym typeface="Economica"/>
              </a:defRPr>
            </a:lvl4pPr>
            <a:lvl5pPr lvl="4" algn="ctr">
              <a:lnSpc>
                <a:spcPct val="100000"/>
              </a:lnSpc>
              <a:spcBef>
                <a:spcPts val="0"/>
              </a:spcBef>
              <a:spcAft>
                <a:spcPts val="0"/>
              </a:spcAft>
              <a:buSzPct val="100000"/>
              <a:buFont typeface="Economica"/>
              <a:buNone/>
              <a:defRPr sz="2400">
                <a:latin typeface="Economica"/>
                <a:ea typeface="Economica"/>
                <a:cs typeface="Economica"/>
                <a:sym typeface="Economica"/>
              </a:defRPr>
            </a:lvl5pPr>
            <a:lvl6pPr lvl="5" algn="ctr">
              <a:lnSpc>
                <a:spcPct val="100000"/>
              </a:lnSpc>
              <a:spcBef>
                <a:spcPts val="0"/>
              </a:spcBef>
              <a:spcAft>
                <a:spcPts val="0"/>
              </a:spcAft>
              <a:buSzPct val="100000"/>
              <a:buFont typeface="Economica"/>
              <a:buNone/>
              <a:defRPr sz="2400">
                <a:latin typeface="Economica"/>
                <a:ea typeface="Economica"/>
                <a:cs typeface="Economica"/>
                <a:sym typeface="Economica"/>
              </a:defRPr>
            </a:lvl6pPr>
            <a:lvl7pPr lvl="6" algn="ctr">
              <a:lnSpc>
                <a:spcPct val="100000"/>
              </a:lnSpc>
              <a:spcBef>
                <a:spcPts val="0"/>
              </a:spcBef>
              <a:spcAft>
                <a:spcPts val="0"/>
              </a:spcAft>
              <a:buSzPct val="100000"/>
              <a:buFont typeface="Economica"/>
              <a:buNone/>
              <a:defRPr sz="2400">
                <a:latin typeface="Economica"/>
                <a:ea typeface="Economica"/>
                <a:cs typeface="Economica"/>
                <a:sym typeface="Economica"/>
              </a:defRPr>
            </a:lvl7pPr>
            <a:lvl8pPr lvl="7" algn="ctr">
              <a:lnSpc>
                <a:spcPct val="100000"/>
              </a:lnSpc>
              <a:spcBef>
                <a:spcPts val="0"/>
              </a:spcBef>
              <a:spcAft>
                <a:spcPts val="0"/>
              </a:spcAft>
              <a:buSzPct val="100000"/>
              <a:buFont typeface="Economica"/>
              <a:buNone/>
              <a:defRPr sz="2400">
                <a:latin typeface="Economica"/>
                <a:ea typeface="Economica"/>
                <a:cs typeface="Economica"/>
                <a:sym typeface="Economica"/>
              </a:defRPr>
            </a:lvl8pPr>
            <a:lvl9pPr lvl="8" algn="ctr">
              <a:lnSpc>
                <a:spcPct val="100000"/>
              </a:lnSpc>
              <a:spcBef>
                <a:spcPts val="0"/>
              </a:spcBef>
              <a:spcAft>
                <a:spcPts val="0"/>
              </a:spcAft>
              <a:buSzPct val="100000"/>
              <a:buFont typeface="Economica"/>
              <a:buNone/>
              <a:defRPr sz="2400">
                <a:latin typeface="Economica"/>
                <a:ea typeface="Economica"/>
                <a:cs typeface="Economica"/>
                <a:sym typeface="Economica"/>
              </a:defRPr>
            </a:lvl9pPr>
          </a:lstStyle>
          <a:p/>
        </p:txBody>
      </p:sp>
      <p:sp>
        <p:nvSpPr>
          <p:cNvPr id="46" name="Shape 46"/>
          <p:cNvSpPr txBox="1"/>
          <p:nvPr>
            <p:ph idx="2" type="body"/>
          </p:nvPr>
        </p:nvSpPr>
        <p:spPr>
          <a:xfrm>
            <a:off x="4939500" y="724200"/>
            <a:ext cx="3837000" cy="3695100"/>
          </a:xfrm>
          <a:prstGeom prst="rect">
            <a:avLst/>
          </a:prstGeom>
        </p:spPr>
        <p:txBody>
          <a:bodyPr anchorCtr="0" anchor="ctr" bIns="91425" lIns="91425" rIns="91425" tIns="91425"/>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p:txBody>
      </p:sp>
      <p:sp>
        <p:nvSpPr>
          <p:cNvPr id="47" name="Shape 4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8" name="Shape 48"/>
        <p:cNvGrpSpPr/>
        <p:nvPr/>
      </p:nvGrpSpPr>
      <p:grpSpPr>
        <a:xfrm>
          <a:off x="0" y="0"/>
          <a:ext cx="0" cy="0"/>
          <a:chOff x="0" y="0"/>
          <a:chExt cx="0" cy="0"/>
        </a:xfrm>
      </p:grpSpPr>
      <p:sp>
        <p:nvSpPr>
          <p:cNvPr id="49" name="Shape 49"/>
          <p:cNvSpPr txBox="1"/>
          <p:nvPr>
            <p:ph idx="1" type="body"/>
          </p:nvPr>
        </p:nvSpPr>
        <p:spPr>
          <a:xfrm>
            <a:off x="319500" y="4218925"/>
            <a:ext cx="5998800" cy="598800"/>
          </a:xfrm>
          <a:prstGeom prst="rect">
            <a:avLst/>
          </a:prstGeom>
        </p:spPr>
        <p:txBody>
          <a:bodyPr anchorCtr="0" anchor="ctr" bIns="91425" lIns="91425" rIns="91425" tIns="91425"/>
          <a:lstStyle>
            <a:lvl1pPr lvl="0">
              <a:lnSpc>
                <a:spcPct val="100000"/>
              </a:lnSpc>
              <a:spcBef>
                <a:spcPts val="0"/>
              </a:spcBef>
              <a:spcAft>
                <a:spcPts val="0"/>
              </a:spcAft>
              <a:buSzPct val="100000"/>
              <a:buFont typeface="Economica"/>
              <a:buNone/>
              <a:defRPr sz="2400">
                <a:latin typeface="Economica"/>
                <a:ea typeface="Economica"/>
                <a:cs typeface="Economica"/>
                <a:sym typeface="Economica"/>
              </a:defRPr>
            </a:lvl1pPr>
          </a:lstStyle>
          <a:p/>
        </p:txBody>
      </p:sp>
      <p:sp>
        <p:nvSpPr>
          <p:cNvPr id="50" name="Shape 5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315925"/>
            <a:ext cx="8520600" cy="831300"/>
          </a:xfrm>
          <a:prstGeom prst="rect">
            <a:avLst/>
          </a:prstGeom>
          <a:noFill/>
          <a:ln>
            <a:noFill/>
          </a:ln>
        </p:spPr>
        <p:txBody>
          <a:bodyPr anchorCtr="0" anchor="b" bIns="91425" lIns="91425" rIns="91425" tIns="91425"/>
          <a:lstStyle>
            <a:lvl1pPr lvl="0">
              <a:spcBef>
                <a:spcPts val="0"/>
              </a:spcBef>
              <a:buClr>
                <a:schemeClr val="dk1"/>
              </a:buClr>
              <a:buSzPct val="100000"/>
              <a:buFont typeface="Economica"/>
              <a:buNone/>
              <a:defRPr sz="4200">
                <a:solidFill>
                  <a:schemeClr val="dk1"/>
                </a:solidFill>
                <a:latin typeface="Economica"/>
                <a:ea typeface="Economica"/>
                <a:cs typeface="Economica"/>
                <a:sym typeface="Economica"/>
              </a:defRPr>
            </a:lvl1pPr>
            <a:lvl2pPr lvl="1">
              <a:spcBef>
                <a:spcPts val="0"/>
              </a:spcBef>
              <a:buClr>
                <a:schemeClr val="dk1"/>
              </a:buClr>
              <a:buSzPct val="100000"/>
              <a:buFont typeface="Economica"/>
              <a:buNone/>
              <a:defRPr sz="4200">
                <a:solidFill>
                  <a:schemeClr val="dk1"/>
                </a:solidFill>
                <a:latin typeface="Economica"/>
                <a:ea typeface="Economica"/>
                <a:cs typeface="Economica"/>
                <a:sym typeface="Economica"/>
              </a:defRPr>
            </a:lvl2pPr>
            <a:lvl3pPr lvl="2">
              <a:spcBef>
                <a:spcPts val="0"/>
              </a:spcBef>
              <a:buClr>
                <a:schemeClr val="dk1"/>
              </a:buClr>
              <a:buSzPct val="100000"/>
              <a:buFont typeface="Economica"/>
              <a:buNone/>
              <a:defRPr sz="4200">
                <a:solidFill>
                  <a:schemeClr val="dk1"/>
                </a:solidFill>
                <a:latin typeface="Economica"/>
                <a:ea typeface="Economica"/>
                <a:cs typeface="Economica"/>
                <a:sym typeface="Economica"/>
              </a:defRPr>
            </a:lvl3pPr>
            <a:lvl4pPr lvl="3">
              <a:spcBef>
                <a:spcPts val="0"/>
              </a:spcBef>
              <a:buClr>
                <a:schemeClr val="dk1"/>
              </a:buClr>
              <a:buSzPct val="100000"/>
              <a:buFont typeface="Economica"/>
              <a:buNone/>
              <a:defRPr sz="4200">
                <a:solidFill>
                  <a:schemeClr val="dk1"/>
                </a:solidFill>
                <a:latin typeface="Economica"/>
                <a:ea typeface="Economica"/>
                <a:cs typeface="Economica"/>
                <a:sym typeface="Economica"/>
              </a:defRPr>
            </a:lvl4pPr>
            <a:lvl5pPr lvl="4">
              <a:spcBef>
                <a:spcPts val="0"/>
              </a:spcBef>
              <a:buClr>
                <a:schemeClr val="dk1"/>
              </a:buClr>
              <a:buSzPct val="100000"/>
              <a:buFont typeface="Economica"/>
              <a:buNone/>
              <a:defRPr sz="4200">
                <a:solidFill>
                  <a:schemeClr val="dk1"/>
                </a:solidFill>
                <a:latin typeface="Economica"/>
                <a:ea typeface="Economica"/>
                <a:cs typeface="Economica"/>
                <a:sym typeface="Economica"/>
              </a:defRPr>
            </a:lvl5pPr>
            <a:lvl6pPr lvl="5">
              <a:spcBef>
                <a:spcPts val="0"/>
              </a:spcBef>
              <a:buClr>
                <a:schemeClr val="dk1"/>
              </a:buClr>
              <a:buSzPct val="100000"/>
              <a:buFont typeface="Economica"/>
              <a:buNone/>
              <a:defRPr sz="4200">
                <a:solidFill>
                  <a:schemeClr val="dk1"/>
                </a:solidFill>
                <a:latin typeface="Economica"/>
                <a:ea typeface="Economica"/>
                <a:cs typeface="Economica"/>
                <a:sym typeface="Economica"/>
              </a:defRPr>
            </a:lvl6pPr>
            <a:lvl7pPr lvl="6">
              <a:spcBef>
                <a:spcPts val="0"/>
              </a:spcBef>
              <a:buClr>
                <a:schemeClr val="dk1"/>
              </a:buClr>
              <a:buSzPct val="100000"/>
              <a:buFont typeface="Economica"/>
              <a:buNone/>
              <a:defRPr sz="4200">
                <a:solidFill>
                  <a:schemeClr val="dk1"/>
                </a:solidFill>
                <a:latin typeface="Economica"/>
                <a:ea typeface="Economica"/>
                <a:cs typeface="Economica"/>
                <a:sym typeface="Economica"/>
              </a:defRPr>
            </a:lvl7pPr>
            <a:lvl8pPr lvl="7">
              <a:spcBef>
                <a:spcPts val="0"/>
              </a:spcBef>
              <a:buClr>
                <a:schemeClr val="dk1"/>
              </a:buClr>
              <a:buSzPct val="100000"/>
              <a:buFont typeface="Economica"/>
              <a:buNone/>
              <a:defRPr sz="4200">
                <a:solidFill>
                  <a:schemeClr val="dk1"/>
                </a:solidFill>
                <a:latin typeface="Economica"/>
                <a:ea typeface="Economica"/>
                <a:cs typeface="Economica"/>
                <a:sym typeface="Economica"/>
              </a:defRPr>
            </a:lvl8pPr>
            <a:lvl9pPr lvl="8">
              <a:spcBef>
                <a:spcPts val="0"/>
              </a:spcBef>
              <a:buClr>
                <a:schemeClr val="dk1"/>
              </a:buClr>
              <a:buSzPct val="100000"/>
              <a:buFont typeface="Economica"/>
              <a:buNone/>
              <a:defRPr sz="4200">
                <a:solidFill>
                  <a:schemeClr val="dk1"/>
                </a:solidFill>
                <a:latin typeface="Economica"/>
                <a:ea typeface="Economica"/>
                <a:cs typeface="Economica"/>
                <a:sym typeface="Economica"/>
              </a:defRPr>
            </a:lvl9pPr>
          </a:lstStyle>
          <a:p/>
        </p:txBody>
      </p:sp>
      <p:sp>
        <p:nvSpPr>
          <p:cNvPr id="7" name="Shape 7"/>
          <p:cNvSpPr txBox="1"/>
          <p:nvPr>
            <p:ph idx="1" type="body"/>
          </p:nvPr>
        </p:nvSpPr>
        <p:spPr>
          <a:xfrm>
            <a:off x="311700" y="1225225"/>
            <a:ext cx="8520600" cy="33540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1"/>
              </a:buClr>
              <a:buSzPct val="100000"/>
              <a:buFont typeface="Open Sans"/>
              <a:defRPr sz="1800">
                <a:solidFill>
                  <a:schemeClr val="dk1"/>
                </a:solidFill>
                <a:latin typeface="Open Sans"/>
                <a:ea typeface="Open Sans"/>
                <a:cs typeface="Open Sans"/>
                <a:sym typeface="Open Sans"/>
              </a:defRPr>
            </a:lvl1pPr>
            <a:lvl2pPr lvl="1">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2pPr>
            <a:lvl3pPr lvl="2">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3pPr>
            <a:lvl4pPr lvl="3">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4pPr>
            <a:lvl5pPr lvl="4">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5pPr>
            <a:lvl6pPr lvl="5">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6pPr>
            <a:lvl7pPr lvl="6">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7pPr>
            <a:lvl8pPr lvl="7">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8pPr>
            <a:lvl9pPr lvl="8">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1"/>
                </a:solidFill>
                <a:latin typeface="Economica"/>
                <a:ea typeface="Economica"/>
                <a:cs typeface="Economica"/>
                <a:sym typeface="Economica"/>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0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0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01.png"/><Relationship Id="rId4" Type="http://schemas.openxmlformats.org/officeDocument/2006/relationships/image" Target="../media/image0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0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0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00.png"/><Relationship Id="rId4" Type="http://schemas.openxmlformats.org/officeDocument/2006/relationships/image" Target="../media/image0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0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youtube.com/v/Na_rg6Ok7LM" TargetMode="External"/><Relationship Id="rId4" Type="http://schemas.openxmlformats.org/officeDocument/2006/relationships/image" Target="../media/image03.jpg"/><Relationship Id="rId5" Type="http://schemas.openxmlformats.org/officeDocument/2006/relationships/image" Target="../media/image0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1" name="Shape 61"/>
        <p:cNvGrpSpPr/>
        <p:nvPr/>
      </p:nvGrpSpPr>
      <p:grpSpPr>
        <a:xfrm>
          <a:off x="0" y="0"/>
          <a:ext cx="0" cy="0"/>
          <a:chOff x="0" y="0"/>
          <a:chExt cx="0" cy="0"/>
        </a:xfrm>
      </p:grpSpPr>
      <p:sp>
        <p:nvSpPr>
          <p:cNvPr id="62" name="Shape 62"/>
          <p:cNvSpPr txBox="1"/>
          <p:nvPr>
            <p:ph type="ctrTitle"/>
          </p:nvPr>
        </p:nvSpPr>
        <p:spPr>
          <a:xfrm>
            <a:off x="3044700" y="1444255"/>
            <a:ext cx="3054600" cy="1537199"/>
          </a:xfrm>
          <a:prstGeom prst="rect">
            <a:avLst/>
          </a:prstGeom>
        </p:spPr>
        <p:txBody>
          <a:bodyPr anchorCtr="0" anchor="b" bIns="91425" lIns="91425" rIns="91425" tIns="91425">
            <a:noAutofit/>
          </a:bodyPr>
          <a:lstStyle/>
          <a:p>
            <a:pPr lvl="0">
              <a:spcBef>
                <a:spcPts val="0"/>
              </a:spcBef>
              <a:buNone/>
            </a:pPr>
            <a:r>
              <a:rPr lang="en"/>
              <a:t>Meet Me in the Cloud</a:t>
            </a:r>
          </a:p>
        </p:txBody>
      </p:sp>
      <p:sp>
        <p:nvSpPr>
          <p:cNvPr id="63" name="Shape 63"/>
          <p:cNvSpPr txBox="1"/>
          <p:nvPr>
            <p:ph idx="1" type="subTitle"/>
          </p:nvPr>
        </p:nvSpPr>
        <p:spPr>
          <a:xfrm>
            <a:off x="3044700" y="3116580"/>
            <a:ext cx="3054600" cy="701400"/>
          </a:xfrm>
          <a:prstGeom prst="rect">
            <a:avLst/>
          </a:prstGeom>
        </p:spPr>
        <p:txBody>
          <a:bodyPr anchorCtr="0" anchor="t" bIns="91425" lIns="91425" rIns="91425" tIns="91425">
            <a:noAutofit/>
          </a:bodyPr>
          <a:lstStyle/>
          <a:p>
            <a:pPr lvl="0">
              <a:spcBef>
                <a:spcPts val="0"/>
              </a:spcBef>
              <a:buNone/>
            </a:pPr>
            <a:r>
              <a:rPr lang="en"/>
              <a:t>Replacing Meetings with a Backchannel and a Bin</a:t>
            </a:r>
          </a:p>
        </p:txBody>
      </p:sp>
      <p:pic>
        <p:nvPicPr>
          <p:cNvPr descr="OWP_Logo_Hori.png" id="64" name="Shape 64"/>
          <p:cNvPicPr preferRelativeResize="0"/>
          <p:nvPr/>
        </p:nvPicPr>
        <p:blipFill>
          <a:blip r:embed="rId3">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8" name="Shape 68"/>
        <p:cNvGrpSpPr/>
        <p:nvPr/>
      </p:nvGrpSpPr>
      <p:grpSpPr>
        <a:xfrm>
          <a:off x="0" y="0"/>
          <a:ext cx="0" cy="0"/>
          <a:chOff x="0" y="0"/>
          <a:chExt cx="0" cy="0"/>
        </a:xfrm>
      </p:grpSpPr>
      <p:sp>
        <p:nvSpPr>
          <p:cNvPr id="69" name="Shape 69"/>
          <p:cNvSpPr txBox="1"/>
          <p:nvPr>
            <p:ph type="title"/>
          </p:nvPr>
        </p:nvSpPr>
        <p:spPr>
          <a:xfrm>
            <a:off x="311700" y="315925"/>
            <a:ext cx="8520600" cy="831300"/>
          </a:xfrm>
          <a:prstGeom prst="rect">
            <a:avLst/>
          </a:prstGeom>
        </p:spPr>
        <p:txBody>
          <a:bodyPr anchorCtr="0" anchor="b" bIns="91425" lIns="91425" rIns="91425" tIns="91425">
            <a:noAutofit/>
          </a:bodyPr>
          <a:lstStyle/>
          <a:p>
            <a:pPr lvl="0">
              <a:spcBef>
                <a:spcPts val="0"/>
              </a:spcBef>
              <a:buNone/>
            </a:pPr>
            <a:r>
              <a:t/>
            </a:r>
            <a:endParaRPr/>
          </a:p>
        </p:txBody>
      </p:sp>
      <p:sp>
        <p:nvSpPr>
          <p:cNvPr id="70" name="Shape 70"/>
          <p:cNvSpPr txBox="1"/>
          <p:nvPr>
            <p:ph idx="1" type="body"/>
          </p:nvPr>
        </p:nvSpPr>
        <p:spPr>
          <a:xfrm>
            <a:off x="311700" y="1225225"/>
            <a:ext cx="8520600" cy="3354000"/>
          </a:xfrm>
          <a:prstGeom prst="rect">
            <a:avLst/>
          </a:prstGeom>
        </p:spPr>
        <p:txBody>
          <a:bodyPr anchorCtr="0" anchor="t" bIns="91425" lIns="91425" rIns="91425" tIns="91425">
            <a:noAutofit/>
          </a:bodyPr>
          <a:lstStyle/>
          <a:p>
            <a:pPr lvl="0">
              <a:spcBef>
                <a:spcPts val="0"/>
              </a:spcBef>
              <a:buNone/>
            </a:pPr>
            <a:r>
              <a:t/>
            </a:r>
            <a:endParaRPr/>
          </a:p>
        </p:txBody>
      </p:sp>
      <p:pic>
        <p:nvPicPr>
          <p:cNvPr id="71" name="Shape 71"/>
          <p:cNvPicPr preferRelativeResize="0"/>
          <p:nvPr/>
        </p:nvPicPr>
        <p:blipFill>
          <a:blip r:embed="rId3">
            <a:alphaModFix/>
          </a:blip>
          <a:stretch>
            <a:fillRect/>
          </a:stretch>
        </p:blipFill>
        <p:spPr>
          <a:xfrm>
            <a:off x="1552575" y="304800"/>
            <a:ext cx="6038850" cy="45339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5" name="Shape 75"/>
        <p:cNvGrpSpPr/>
        <p:nvPr/>
      </p:nvGrpSpPr>
      <p:grpSpPr>
        <a:xfrm>
          <a:off x="0" y="0"/>
          <a:ext cx="0" cy="0"/>
          <a:chOff x="0" y="0"/>
          <a:chExt cx="0" cy="0"/>
        </a:xfrm>
      </p:grpSpPr>
      <p:sp>
        <p:nvSpPr>
          <p:cNvPr id="76" name="Shape 76"/>
          <p:cNvSpPr txBox="1"/>
          <p:nvPr>
            <p:ph type="title"/>
          </p:nvPr>
        </p:nvSpPr>
        <p:spPr>
          <a:xfrm>
            <a:off x="311700" y="315925"/>
            <a:ext cx="8520600" cy="831300"/>
          </a:xfrm>
          <a:prstGeom prst="rect">
            <a:avLst/>
          </a:prstGeom>
        </p:spPr>
        <p:txBody>
          <a:bodyPr anchorCtr="0" anchor="b" bIns="91425" lIns="91425" rIns="91425" tIns="91425">
            <a:noAutofit/>
          </a:bodyPr>
          <a:lstStyle/>
          <a:p>
            <a:pPr lvl="0">
              <a:spcBef>
                <a:spcPts val="0"/>
              </a:spcBef>
              <a:buNone/>
            </a:pPr>
            <a:r>
              <a:rPr lang="en"/>
              <a:t>The Problem: Long, Time-Consuming Meetings</a:t>
            </a:r>
          </a:p>
        </p:txBody>
      </p:sp>
      <p:sp>
        <p:nvSpPr>
          <p:cNvPr id="77" name="Shape 77"/>
          <p:cNvSpPr txBox="1"/>
          <p:nvPr>
            <p:ph idx="1" type="body"/>
          </p:nvPr>
        </p:nvSpPr>
        <p:spPr>
          <a:xfrm>
            <a:off x="311700" y="1225225"/>
            <a:ext cx="8520600" cy="3354000"/>
          </a:xfrm>
          <a:prstGeom prst="rect">
            <a:avLst/>
          </a:prstGeom>
        </p:spPr>
        <p:txBody>
          <a:bodyPr anchorCtr="0" anchor="t" bIns="91425" lIns="91425" rIns="91425" tIns="91425">
            <a:noAutofit/>
          </a:bodyPr>
          <a:lstStyle/>
          <a:p>
            <a:pPr lvl="0">
              <a:spcBef>
                <a:spcPts val="0"/>
              </a:spcBef>
              <a:buNone/>
            </a:pPr>
            <a:r>
              <a:t/>
            </a:r>
            <a:endParaRPr/>
          </a:p>
        </p:txBody>
      </p:sp>
      <p:sp>
        <p:nvSpPr>
          <p:cNvPr id="78" name="Shape 78"/>
          <p:cNvSpPr/>
          <p:nvPr/>
        </p:nvSpPr>
        <p:spPr>
          <a:xfrm>
            <a:off x="2396900" y="1361875"/>
            <a:ext cx="4957200" cy="2225700"/>
          </a:xfrm>
          <a:prstGeom prst="wedgeEllipseCallout">
            <a:avLst>
              <a:gd fmla="val -24411" name="adj1"/>
              <a:gd fmla="val 79369"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79" name="Shape 79"/>
          <p:cNvSpPr txBox="1"/>
          <p:nvPr/>
        </p:nvSpPr>
        <p:spPr>
          <a:xfrm>
            <a:off x="3027250" y="1774375"/>
            <a:ext cx="3969000" cy="1400700"/>
          </a:xfrm>
          <a:prstGeom prst="rect">
            <a:avLst/>
          </a:prstGeom>
          <a:noFill/>
          <a:ln>
            <a:noFill/>
          </a:ln>
        </p:spPr>
        <p:txBody>
          <a:bodyPr anchorCtr="0" anchor="t" bIns="91425" lIns="91425" rIns="91425" tIns="91425">
            <a:noAutofit/>
          </a:bodyPr>
          <a:lstStyle/>
          <a:p>
            <a:pPr lvl="0">
              <a:spcBef>
                <a:spcPts val="0"/>
              </a:spcBef>
              <a:buNone/>
            </a:pPr>
            <a:r>
              <a:rPr lang="en" sz="2400"/>
              <a:t>“Time is what we need most but what we use worst.”  --William Penn</a:t>
            </a:r>
          </a:p>
        </p:txBody>
      </p:sp>
      <p:pic>
        <p:nvPicPr>
          <p:cNvPr descr="OWP_Logo_Hori.png" id="80" name="Shape 80"/>
          <p:cNvPicPr preferRelativeResize="0"/>
          <p:nvPr/>
        </p:nvPicPr>
        <p:blipFill>
          <a:blip r:embed="rId3">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4" name="Shape 84"/>
        <p:cNvGrpSpPr/>
        <p:nvPr/>
      </p:nvGrpSpPr>
      <p:grpSpPr>
        <a:xfrm>
          <a:off x="0" y="0"/>
          <a:ext cx="0" cy="0"/>
          <a:chOff x="0" y="0"/>
          <a:chExt cx="0" cy="0"/>
        </a:xfrm>
      </p:grpSpPr>
      <p:sp>
        <p:nvSpPr>
          <p:cNvPr id="85" name="Shape 85"/>
          <p:cNvSpPr txBox="1"/>
          <p:nvPr>
            <p:ph type="title"/>
          </p:nvPr>
        </p:nvSpPr>
        <p:spPr>
          <a:xfrm>
            <a:off x="311700" y="315925"/>
            <a:ext cx="8520600" cy="831300"/>
          </a:xfrm>
          <a:prstGeom prst="rect">
            <a:avLst/>
          </a:prstGeom>
        </p:spPr>
        <p:txBody>
          <a:bodyPr anchorCtr="0" anchor="b" bIns="91425" lIns="91425" rIns="91425" tIns="91425">
            <a:noAutofit/>
          </a:bodyPr>
          <a:lstStyle/>
          <a:p>
            <a:pPr lvl="0">
              <a:spcBef>
                <a:spcPts val="0"/>
              </a:spcBef>
              <a:buNone/>
            </a:pPr>
            <a:r>
              <a:rPr lang="en"/>
              <a:t>The Hack: Move Meetings to the Cloud</a:t>
            </a:r>
          </a:p>
        </p:txBody>
      </p:sp>
      <p:sp>
        <p:nvSpPr>
          <p:cNvPr id="86" name="Shape 86"/>
          <p:cNvSpPr txBox="1"/>
          <p:nvPr>
            <p:ph idx="1" type="body"/>
          </p:nvPr>
        </p:nvSpPr>
        <p:spPr>
          <a:xfrm>
            <a:off x="311700" y="1225225"/>
            <a:ext cx="8520600" cy="3354000"/>
          </a:xfrm>
          <a:prstGeom prst="rect">
            <a:avLst/>
          </a:prstGeom>
        </p:spPr>
        <p:txBody>
          <a:bodyPr anchorCtr="0" anchor="t" bIns="91425" lIns="91425" rIns="91425" tIns="91425">
            <a:noAutofit/>
          </a:bodyPr>
          <a:lstStyle/>
          <a:p>
            <a:pPr lvl="0">
              <a:spcBef>
                <a:spcPts val="0"/>
              </a:spcBef>
              <a:buNone/>
            </a:pPr>
            <a:r>
              <a:rPr lang="en" sz="2400"/>
              <a:t>By moving meetings to the cloud, we improve communication and the ability to share information. We also use your time more effectively.</a:t>
            </a:r>
          </a:p>
        </p:txBody>
      </p:sp>
      <p:pic>
        <p:nvPicPr>
          <p:cNvPr id="87" name="Shape 87"/>
          <p:cNvPicPr preferRelativeResize="0"/>
          <p:nvPr/>
        </p:nvPicPr>
        <p:blipFill>
          <a:blip r:embed="rId3">
            <a:alphaModFix/>
          </a:blip>
          <a:stretch>
            <a:fillRect/>
          </a:stretch>
        </p:blipFill>
        <p:spPr>
          <a:xfrm>
            <a:off x="283075" y="2832275"/>
            <a:ext cx="8577849" cy="2194500"/>
          </a:xfrm>
          <a:prstGeom prst="rect">
            <a:avLst/>
          </a:prstGeom>
          <a:noFill/>
          <a:ln>
            <a:noFill/>
          </a:ln>
        </p:spPr>
      </p:pic>
      <p:pic>
        <p:nvPicPr>
          <p:cNvPr descr="OWP_Logo_Hori.png" id="88" name="Shape 88"/>
          <p:cNvPicPr preferRelativeResize="0"/>
          <p:nvPr/>
        </p:nvPicPr>
        <p:blipFill>
          <a:blip r:embed="rId4">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2" name="Shape 92"/>
        <p:cNvGrpSpPr/>
        <p:nvPr/>
      </p:nvGrpSpPr>
      <p:grpSpPr>
        <a:xfrm>
          <a:off x="0" y="0"/>
          <a:ext cx="0" cy="0"/>
          <a:chOff x="0" y="0"/>
          <a:chExt cx="0" cy="0"/>
        </a:xfrm>
      </p:grpSpPr>
      <p:sp>
        <p:nvSpPr>
          <p:cNvPr id="93" name="Shape 93"/>
          <p:cNvSpPr txBox="1"/>
          <p:nvPr>
            <p:ph type="title"/>
          </p:nvPr>
        </p:nvSpPr>
        <p:spPr>
          <a:xfrm>
            <a:off x="311700" y="315925"/>
            <a:ext cx="8520600" cy="831300"/>
          </a:xfrm>
          <a:prstGeom prst="rect">
            <a:avLst/>
          </a:prstGeom>
        </p:spPr>
        <p:txBody>
          <a:bodyPr anchorCtr="0" anchor="b" bIns="91425" lIns="91425" rIns="91425" tIns="91425">
            <a:noAutofit/>
          </a:bodyPr>
          <a:lstStyle/>
          <a:p>
            <a:pPr lvl="0">
              <a:spcBef>
                <a:spcPts val="0"/>
              </a:spcBef>
              <a:buNone/>
            </a:pPr>
            <a:r>
              <a:rPr lang="en"/>
              <a:t>Cloud Meetings</a:t>
            </a:r>
          </a:p>
        </p:txBody>
      </p:sp>
      <p:sp>
        <p:nvSpPr>
          <p:cNvPr id="94" name="Shape 94"/>
          <p:cNvSpPr txBox="1"/>
          <p:nvPr>
            <p:ph idx="1" type="body"/>
          </p:nvPr>
        </p:nvSpPr>
        <p:spPr>
          <a:xfrm>
            <a:off x="311700" y="1225225"/>
            <a:ext cx="8520600" cy="3354000"/>
          </a:xfrm>
          <a:prstGeom prst="rect">
            <a:avLst/>
          </a:prstGeom>
        </p:spPr>
        <p:txBody>
          <a:bodyPr anchorCtr="0" anchor="t" bIns="91425" lIns="91425" rIns="91425" tIns="91425">
            <a:noAutofit/>
          </a:bodyPr>
          <a:lstStyle/>
          <a:p>
            <a:pPr lvl="0">
              <a:spcBef>
                <a:spcPts val="0"/>
              </a:spcBef>
              <a:buNone/>
            </a:pPr>
            <a:r>
              <a:t/>
            </a:r>
            <a:endParaRPr sz="2400"/>
          </a:p>
        </p:txBody>
      </p:sp>
      <p:sp>
        <p:nvSpPr>
          <p:cNvPr id="95" name="Shape 95"/>
          <p:cNvSpPr/>
          <p:nvPr/>
        </p:nvSpPr>
        <p:spPr>
          <a:xfrm>
            <a:off x="2350225" y="1268500"/>
            <a:ext cx="5050620" cy="2140128"/>
          </a:xfrm>
          <a:prstGeom prst="cloud">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96" name="Shape 96"/>
          <p:cNvSpPr txBox="1"/>
          <p:nvPr/>
        </p:nvSpPr>
        <p:spPr>
          <a:xfrm>
            <a:off x="2980550" y="1572000"/>
            <a:ext cx="4085700" cy="831300"/>
          </a:xfrm>
          <a:prstGeom prst="rect">
            <a:avLst/>
          </a:prstGeom>
          <a:noFill/>
          <a:ln>
            <a:noFill/>
          </a:ln>
        </p:spPr>
        <p:txBody>
          <a:bodyPr anchorCtr="0" anchor="t" bIns="91425" lIns="91425" rIns="91425" tIns="91425">
            <a:noAutofit/>
          </a:bodyPr>
          <a:lstStyle/>
          <a:p>
            <a:pPr lvl="0">
              <a:spcBef>
                <a:spcPts val="0"/>
              </a:spcBef>
              <a:buNone/>
            </a:pPr>
            <a:r>
              <a:rPr lang="en" sz="2400"/>
              <a:t>People in different places with discussions happening asynchronously.</a:t>
            </a:r>
          </a:p>
        </p:txBody>
      </p:sp>
      <p:sp>
        <p:nvSpPr>
          <p:cNvPr id="97" name="Shape 97"/>
          <p:cNvSpPr/>
          <p:nvPr/>
        </p:nvSpPr>
        <p:spPr>
          <a:xfrm>
            <a:off x="1369650" y="3408575"/>
            <a:ext cx="2334600" cy="988200"/>
          </a:xfrm>
          <a:prstGeom prst="can">
            <a:avLst>
              <a:gd fmla="val 25000" name="adj"/>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98" name="Shape 98"/>
          <p:cNvSpPr/>
          <p:nvPr/>
        </p:nvSpPr>
        <p:spPr>
          <a:xfrm>
            <a:off x="5626475" y="3451325"/>
            <a:ext cx="2466900" cy="902700"/>
          </a:xfrm>
          <a:prstGeom prst="wedgeRectCallout">
            <a:avLst>
              <a:gd fmla="val -67479" name="adj1"/>
              <a:gd fmla="val 30176"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99" name="Shape 99"/>
          <p:cNvSpPr txBox="1"/>
          <p:nvPr/>
        </p:nvSpPr>
        <p:spPr>
          <a:xfrm>
            <a:off x="1603100" y="3657575"/>
            <a:ext cx="2007900" cy="490200"/>
          </a:xfrm>
          <a:prstGeom prst="rect">
            <a:avLst/>
          </a:prstGeom>
          <a:noFill/>
          <a:ln>
            <a:noFill/>
          </a:ln>
        </p:spPr>
        <p:txBody>
          <a:bodyPr anchorCtr="0" anchor="t" bIns="91425" lIns="91425" rIns="91425" tIns="91425">
            <a:noAutofit/>
          </a:bodyPr>
          <a:lstStyle/>
          <a:p>
            <a:pPr lvl="0" rtl="0" algn="ctr">
              <a:spcBef>
                <a:spcPts val="0"/>
              </a:spcBef>
              <a:buNone/>
            </a:pPr>
            <a:r>
              <a:rPr lang="en" sz="1800"/>
              <a:t>Bin</a:t>
            </a:r>
          </a:p>
          <a:p>
            <a:pPr lvl="0" algn="ctr">
              <a:spcBef>
                <a:spcPts val="0"/>
              </a:spcBef>
              <a:buNone/>
            </a:pPr>
            <a:r>
              <a:rPr lang="en" sz="1800"/>
              <a:t>(Cloud Storage)</a:t>
            </a:r>
          </a:p>
        </p:txBody>
      </p:sp>
      <p:sp>
        <p:nvSpPr>
          <p:cNvPr id="100" name="Shape 100"/>
          <p:cNvSpPr txBox="1"/>
          <p:nvPr/>
        </p:nvSpPr>
        <p:spPr>
          <a:xfrm>
            <a:off x="5859950" y="3634175"/>
            <a:ext cx="2085600" cy="513600"/>
          </a:xfrm>
          <a:prstGeom prst="rect">
            <a:avLst/>
          </a:prstGeom>
          <a:noFill/>
          <a:ln>
            <a:noFill/>
          </a:ln>
        </p:spPr>
        <p:txBody>
          <a:bodyPr anchorCtr="0" anchor="t" bIns="91425" lIns="91425" rIns="91425" tIns="91425">
            <a:noAutofit/>
          </a:bodyPr>
          <a:lstStyle/>
          <a:p>
            <a:pPr lvl="0" rtl="0" algn="ctr">
              <a:spcBef>
                <a:spcPts val="0"/>
              </a:spcBef>
              <a:buNone/>
            </a:pPr>
            <a:r>
              <a:rPr lang="en" sz="1800"/>
              <a:t>Backchannel</a:t>
            </a:r>
          </a:p>
          <a:p>
            <a:pPr lvl="0" algn="ctr">
              <a:spcBef>
                <a:spcPts val="0"/>
              </a:spcBef>
              <a:buNone/>
            </a:pPr>
            <a:r>
              <a:rPr lang="en" sz="1800"/>
              <a:t>(Discussion Tool)</a:t>
            </a:r>
          </a:p>
        </p:txBody>
      </p:sp>
      <p:pic>
        <p:nvPicPr>
          <p:cNvPr descr="OWP_Logo_Hori.png" id="101" name="Shape 101"/>
          <p:cNvPicPr preferRelativeResize="0"/>
          <p:nvPr/>
        </p:nvPicPr>
        <p:blipFill>
          <a:blip r:embed="rId3">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5" name="Shape 105"/>
        <p:cNvGrpSpPr/>
        <p:nvPr/>
      </p:nvGrpSpPr>
      <p:grpSpPr>
        <a:xfrm>
          <a:off x="0" y="0"/>
          <a:ext cx="0" cy="0"/>
          <a:chOff x="0" y="0"/>
          <a:chExt cx="0" cy="0"/>
        </a:xfrm>
      </p:grpSpPr>
      <p:sp>
        <p:nvSpPr>
          <p:cNvPr id="106" name="Shape 106"/>
          <p:cNvSpPr txBox="1"/>
          <p:nvPr>
            <p:ph type="title"/>
          </p:nvPr>
        </p:nvSpPr>
        <p:spPr>
          <a:xfrm>
            <a:off x="311700" y="315925"/>
            <a:ext cx="8520600" cy="831300"/>
          </a:xfrm>
          <a:prstGeom prst="rect">
            <a:avLst/>
          </a:prstGeom>
        </p:spPr>
        <p:txBody>
          <a:bodyPr anchorCtr="0" anchor="b" bIns="91425" lIns="91425" rIns="91425" tIns="91425">
            <a:noAutofit/>
          </a:bodyPr>
          <a:lstStyle/>
          <a:p>
            <a:pPr lvl="0">
              <a:spcBef>
                <a:spcPts val="0"/>
              </a:spcBef>
              <a:buNone/>
            </a:pPr>
            <a:r>
              <a:rPr lang="en"/>
              <a:t>The Bin</a:t>
            </a:r>
          </a:p>
        </p:txBody>
      </p:sp>
      <p:sp>
        <p:nvSpPr>
          <p:cNvPr id="107" name="Shape 107"/>
          <p:cNvSpPr txBox="1"/>
          <p:nvPr>
            <p:ph idx="1" type="body"/>
          </p:nvPr>
        </p:nvSpPr>
        <p:spPr>
          <a:xfrm>
            <a:off x="311700" y="1225225"/>
            <a:ext cx="8520600" cy="3354000"/>
          </a:xfrm>
          <a:prstGeom prst="rect">
            <a:avLst/>
          </a:prstGeom>
        </p:spPr>
        <p:txBody>
          <a:bodyPr anchorCtr="0" anchor="t" bIns="91425" lIns="91425" rIns="91425" tIns="91425">
            <a:noAutofit/>
          </a:bodyPr>
          <a:lstStyle/>
          <a:p>
            <a:pPr lvl="0">
              <a:spcBef>
                <a:spcPts val="0"/>
              </a:spcBef>
              <a:buNone/>
            </a:pPr>
            <a:r>
              <a:t/>
            </a:r>
            <a:endParaRPr/>
          </a:p>
        </p:txBody>
      </p:sp>
      <p:sp>
        <p:nvSpPr>
          <p:cNvPr id="108" name="Shape 108"/>
          <p:cNvSpPr/>
          <p:nvPr/>
        </p:nvSpPr>
        <p:spPr>
          <a:xfrm>
            <a:off x="1591500" y="1415875"/>
            <a:ext cx="5961000" cy="2972700"/>
          </a:xfrm>
          <a:prstGeom prst="can">
            <a:avLst>
              <a:gd fmla="val 25000" name="adj"/>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09" name="Shape 109"/>
          <p:cNvSpPr txBox="1"/>
          <p:nvPr/>
        </p:nvSpPr>
        <p:spPr>
          <a:xfrm>
            <a:off x="1665375" y="2179000"/>
            <a:ext cx="5813400" cy="1836600"/>
          </a:xfrm>
          <a:prstGeom prst="rect">
            <a:avLst/>
          </a:prstGeom>
          <a:noFill/>
          <a:ln>
            <a:noFill/>
          </a:ln>
        </p:spPr>
        <p:txBody>
          <a:bodyPr anchorCtr="0" anchor="t" bIns="91425" lIns="91425" rIns="91425" tIns="91425">
            <a:noAutofit/>
          </a:bodyPr>
          <a:lstStyle/>
          <a:p>
            <a:pPr indent="-381000" lvl="0" marL="457200" rtl="0">
              <a:spcBef>
                <a:spcPts val="0"/>
              </a:spcBef>
              <a:buSzPct val="100000"/>
              <a:buChar char="●"/>
            </a:pPr>
            <a:r>
              <a:rPr lang="en" sz="2400"/>
              <a:t>Agenda and other documents uploaded</a:t>
            </a:r>
          </a:p>
          <a:p>
            <a:pPr indent="-381000" lvl="0" marL="457200" rtl="0">
              <a:spcBef>
                <a:spcPts val="0"/>
              </a:spcBef>
              <a:buSzPct val="100000"/>
              <a:buChar char="●"/>
            </a:pPr>
            <a:r>
              <a:rPr lang="en" sz="2400"/>
              <a:t>Links to videos and other presentations</a:t>
            </a:r>
          </a:p>
          <a:p>
            <a:pPr indent="-381000" lvl="0" marL="457200">
              <a:spcBef>
                <a:spcPts val="0"/>
              </a:spcBef>
              <a:buSzPct val="100000"/>
              <a:buChar char="●"/>
            </a:pPr>
            <a:r>
              <a:rPr lang="en" sz="2400"/>
              <a:t>Action items and plans to follow-up</a:t>
            </a:r>
          </a:p>
        </p:txBody>
      </p:sp>
      <p:pic>
        <p:nvPicPr>
          <p:cNvPr descr="OWP_Logo_Hori.png" id="110" name="Shape 110"/>
          <p:cNvPicPr preferRelativeResize="0"/>
          <p:nvPr/>
        </p:nvPicPr>
        <p:blipFill>
          <a:blip r:embed="rId3">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9">
                                            <p:txEl>
                                              <p:pRg end="0" st="0"/>
                                            </p:txEl>
                                          </p:spTgt>
                                        </p:tgtEl>
                                        <p:attrNameLst>
                                          <p:attrName>style.visibility</p:attrName>
                                        </p:attrNameLst>
                                      </p:cBhvr>
                                      <p:to>
                                        <p:strVal val="visible"/>
                                      </p:to>
                                    </p:set>
                                    <p:animEffect filter="fade" transition="in">
                                      <p:cBhvr>
                                        <p:cTn dur="1000"/>
                                        <p:tgtEl>
                                          <p:spTgt spid="10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9">
                                            <p:txEl>
                                              <p:pRg end="1" st="1"/>
                                            </p:txEl>
                                          </p:spTgt>
                                        </p:tgtEl>
                                        <p:attrNameLst>
                                          <p:attrName>style.visibility</p:attrName>
                                        </p:attrNameLst>
                                      </p:cBhvr>
                                      <p:to>
                                        <p:strVal val="visible"/>
                                      </p:to>
                                    </p:set>
                                    <p:animEffect filter="fade" transition="in">
                                      <p:cBhvr>
                                        <p:cTn dur="1000"/>
                                        <p:tgtEl>
                                          <p:spTgt spid="10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9">
                                            <p:txEl>
                                              <p:pRg end="2" st="2"/>
                                            </p:txEl>
                                          </p:spTgt>
                                        </p:tgtEl>
                                        <p:attrNameLst>
                                          <p:attrName>style.visibility</p:attrName>
                                        </p:attrNameLst>
                                      </p:cBhvr>
                                      <p:to>
                                        <p:strVal val="visible"/>
                                      </p:to>
                                    </p:set>
                                    <p:animEffect filter="fade" transition="in">
                                      <p:cBhvr>
                                        <p:cTn dur="1000"/>
                                        <p:tgtEl>
                                          <p:spTgt spid="109">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4" name="Shape 114"/>
        <p:cNvGrpSpPr/>
        <p:nvPr/>
      </p:nvGrpSpPr>
      <p:grpSpPr>
        <a:xfrm>
          <a:off x="0" y="0"/>
          <a:ext cx="0" cy="0"/>
          <a:chOff x="0" y="0"/>
          <a:chExt cx="0" cy="0"/>
        </a:xfrm>
      </p:grpSpPr>
      <p:sp>
        <p:nvSpPr>
          <p:cNvPr id="115" name="Shape 115"/>
          <p:cNvSpPr txBox="1"/>
          <p:nvPr>
            <p:ph type="title"/>
          </p:nvPr>
        </p:nvSpPr>
        <p:spPr>
          <a:xfrm>
            <a:off x="311700" y="315925"/>
            <a:ext cx="8520600" cy="831300"/>
          </a:xfrm>
          <a:prstGeom prst="rect">
            <a:avLst/>
          </a:prstGeom>
        </p:spPr>
        <p:txBody>
          <a:bodyPr anchorCtr="0" anchor="b" bIns="91425" lIns="91425" rIns="91425" tIns="91425">
            <a:noAutofit/>
          </a:bodyPr>
          <a:lstStyle/>
          <a:p>
            <a:pPr lvl="0">
              <a:spcBef>
                <a:spcPts val="0"/>
              </a:spcBef>
              <a:buNone/>
            </a:pPr>
            <a:r>
              <a:rPr lang="en"/>
              <a:t>Our Bin: Google Docs</a:t>
            </a:r>
          </a:p>
        </p:txBody>
      </p:sp>
      <p:sp>
        <p:nvSpPr>
          <p:cNvPr id="116" name="Shape 116"/>
          <p:cNvSpPr txBox="1"/>
          <p:nvPr>
            <p:ph idx="1" type="body"/>
          </p:nvPr>
        </p:nvSpPr>
        <p:spPr>
          <a:xfrm>
            <a:off x="311700" y="1225225"/>
            <a:ext cx="8520600" cy="3354000"/>
          </a:xfrm>
          <a:prstGeom prst="rect">
            <a:avLst/>
          </a:prstGeom>
        </p:spPr>
        <p:txBody>
          <a:bodyPr anchorCtr="0" anchor="t" bIns="91425" lIns="91425" rIns="91425" tIns="91425">
            <a:noAutofit/>
          </a:bodyPr>
          <a:lstStyle/>
          <a:p>
            <a:pPr lvl="0">
              <a:spcBef>
                <a:spcPts val="0"/>
              </a:spcBef>
              <a:buNone/>
            </a:pPr>
            <a:r>
              <a:t/>
            </a:r>
            <a:endParaRPr/>
          </a:p>
        </p:txBody>
      </p:sp>
      <p:pic>
        <p:nvPicPr>
          <p:cNvPr id="117" name="Shape 117"/>
          <p:cNvPicPr preferRelativeResize="0"/>
          <p:nvPr/>
        </p:nvPicPr>
        <p:blipFill>
          <a:blip r:embed="rId3">
            <a:alphaModFix/>
          </a:blip>
          <a:stretch>
            <a:fillRect/>
          </a:stretch>
        </p:blipFill>
        <p:spPr>
          <a:xfrm>
            <a:off x="1913387" y="1940600"/>
            <a:ext cx="5317224" cy="1923250"/>
          </a:xfrm>
          <a:prstGeom prst="rect">
            <a:avLst/>
          </a:prstGeom>
          <a:noFill/>
          <a:ln>
            <a:noFill/>
          </a:ln>
        </p:spPr>
      </p:pic>
      <p:pic>
        <p:nvPicPr>
          <p:cNvPr descr="OWP_Logo_Hori.png" id="118" name="Shape 118"/>
          <p:cNvPicPr preferRelativeResize="0"/>
          <p:nvPr/>
        </p:nvPicPr>
        <p:blipFill>
          <a:blip r:embed="rId4">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2" name="Shape 122"/>
        <p:cNvGrpSpPr/>
        <p:nvPr/>
      </p:nvGrpSpPr>
      <p:grpSpPr>
        <a:xfrm>
          <a:off x="0" y="0"/>
          <a:ext cx="0" cy="0"/>
          <a:chOff x="0" y="0"/>
          <a:chExt cx="0" cy="0"/>
        </a:xfrm>
      </p:grpSpPr>
      <p:sp>
        <p:nvSpPr>
          <p:cNvPr id="123" name="Shape 123"/>
          <p:cNvSpPr txBox="1"/>
          <p:nvPr>
            <p:ph type="title"/>
          </p:nvPr>
        </p:nvSpPr>
        <p:spPr>
          <a:xfrm>
            <a:off x="311700" y="315925"/>
            <a:ext cx="8520600" cy="831300"/>
          </a:xfrm>
          <a:prstGeom prst="rect">
            <a:avLst/>
          </a:prstGeom>
        </p:spPr>
        <p:txBody>
          <a:bodyPr anchorCtr="0" anchor="b" bIns="91425" lIns="91425" rIns="91425" tIns="91425">
            <a:noAutofit/>
          </a:bodyPr>
          <a:lstStyle/>
          <a:p>
            <a:pPr lvl="0">
              <a:spcBef>
                <a:spcPts val="0"/>
              </a:spcBef>
              <a:buNone/>
            </a:pPr>
            <a:r>
              <a:rPr lang="en"/>
              <a:t>The Backchannel</a:t>
            </a:r>
          </a:p>
        </p:txBody>
      </p:sp>
      <p:sp>
        <p:nvSpPr>
          <p:cNvPr id="124" name="Shape 124"/>
          <p:cNvSpPr txBox="1"/>
          <p:nvPr>
            <p:ph idx="1" type="body"/>
          </p:nvPr>
        </p:nvSpPr>
        <p:spPr>
          <a:xfrm>
            <a:off x="311700" y="1225225"/>
            <a:ext cx="8520600" cy="3354000"/>
          </a:xfrm>
          <a:prstGeom prst="rect">
            <a:avLst/>
          </a:prstGeom>
        </p:spPr>
        <p:txBody>
          <a:bodyPr anchorCtr="0" anchor="t" bIns="91425" lIns="91425" rIns="91425" tIns="91425">
            <a:noAutofit/>
          </a:bodyPr>
          <a:lstStyle/>
          <a:p>
            <a:pPr lvl="0">
              <a:spcBef>
                <a:spcPts val="0"/>
              </a:spcBef>
              <a:buNone/>
            </a:pPr>
            <a:r>
              <a:rPr b="1" lang="en" sz="2400"/>
              <a:t>Whole-group Chat</a:t>
            </a:r>
          </a:p>
          <a:p>
            <a:pPr indent="-381000" lvl="0" marL="457200" rtl="0">
              <a:spcBef>
                <a:spcPts val="0"/>
              </a:spcBef>
              <a:buSzPct val="100000"/>
            </a:pPr>
            <a:r>
              <a:rPr lang="en" sz="2400"/>
              <a:t>Opening and closing remarks</a:t>
            </a:r>
          </a:p>
          <a:p>
            <a:pPr indent="-381000" lvl="0" marL="457200" rtl="0">
              <a:spcBef>
                <a:spcPts val="0"/>
              </a:spcBef>
              <a:buSzPct val="100000"/>
            </a:pPr>
            <a:r>
              <a:rPr lang="en" sz="2400"/>
              <a:t>Whole-group discussion and consensus</a:t>
            </a:r>
          </a:p>
          <a:p>
            <a:pPr lvl="0" rtl="0">
              <a:spcBef>
                <a:spcPts val="0"/>
              </a:spcBef>
              <a:buNone/>
            </a:pPr>
            <a:r>
              <a:rPr b="1" lang="en" sz="2400"/>
              <a:t>Small-group Chat</a:t>
            </a:r>
          </a:p>
          <a:p>
            <a:pPr indent="-381000" lvl="0" marL="457200">
              <a:spcBef>
                <a:spcPts val="0"/>
              </a:spcBef>
              <a:buSzPct val="100000"/>
            </a:pPr>
            <a:r>
              <a:rPr lang="en" sz="2400"/>
              <a:t>Discussion of items relevant to a few</a:t>
            </a:r>
          </a:p>
        </p:txBody>
      </p:sp>
      <p:sp>
        <p:nvSpPr>
          <p:cNvPr id="125" name="Shape 125"/>
          <p:cNvSpPr/>
          <p:nvPr/>
        </p:nvSpPr>
        <p:spPr>
          <a:xfrm>
            <a:off x="5517525" y="587500"/>
            <a:ext cx="2754900" cy="1513800"/>
          </a:xfrm>
          <a:prstGeom prst="wedgeRectCallout">
            <a:avLst>
              <a:gd fmla="val -67479" name="adj1"/>
              <a:gd fmla="val 30176"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pic>
        <p:nvPicPr>
          <p:cNvPr descr="OWP_Logo_Hori.png" id="126" name="Shape 126"/>
          <p:cNvPicPr preferRelativeResize="0"/>
          <p:nvPr/>
        </p:nvPicPr>
        <p:blipFill>
          <a:blip r:embed="rId3">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0" name="Shape 130"/>
        <p:cNvGrpSpPr/>
        <p:nvPr/>
      </p:nvGrpSpPr>
      <p:grpSpPr>
        <a:xfrm>
          <a:off x="0" y="0"/>
          <a:ext cx="0" cy="0"/>
          <a:chOff x="0" y="0"/>
          <a:chExt cx="0" cy="0"/>
        </a:xfrm>
      </p:grpSpPr>
      <p:sp>
        <p:nvSpPr>
          <p:cNvPr id="131" name="Shape 131"/>
          <p:cNvSpPr txBox="1"/>
          <p:nvPr>
            <p:ph type="title"/>
          </p:nvPr>
        </p:nvSpPr>
        <p:spPr>
          <a:xfrm>
            <a:off x="311700" y="315925"/>
            <a:ext cx="8520600" cy="831300"/>
          </a:xfrm>
          <a:prstGeom prst="rect">
            <a:avLst/>
          </a:prstGeom>
        </p:spPr>
        <p:txBody>
          <a:bodyPr anchorCtr="0" anchor="b" bIns="91425" lIns="91425" rIns="91425" tIns="91425">
            <a:noAutofit/>
          </a:bodyPr>
          <a:lstStyle/>
          <a:p>
            <a:pPr lvl="0">
              <a:spcBef>
                <a:spcPts val="0"/>
              </a:spcBef>
              <a:buNone/>
            </a:pPr>
            <a:r>
              <a:rPr lang="en"/>
              <a:t>Our Backchannel: TodaysMeet</a:t>
            </a:r>
          </a:p>
        </p:txBody>
      </p:sp>
      <p:sp>
        <p:nvSpPr>
          <p:cNvPr id="132" name="Shape 132"/>
          <p:cNvSpPr txBox="1"/>
          <p:nvPr>
            <p:ph idx="1" type="body"/>
          </p:nvPr>
        </p:nvSpPr>
        <p:spPr>
          <a:xfrm>
            <a:off x="311700" y="1225225"/>
            <a:ext cx="8520600" cy="3354000"/>
          </a:xfrm>
          <a:prstGeom prst="rect">
            <a:avLst/>
          </a:prstGeom>
        </p:spPr>
        <p:txBody>
          <a:bodyPr anchorCtr="0" anchor="t" bIns="91425" lIns="91425" rIns="91425" tIns="91425">
            <a:noAutofit/>
          </a:bodyPr>
          <a:lstStyle/>
          <a:p>
            <a:pPr lvl="0">
              <a:spcBef>
                <a:spcPts val="0"/>
              </a:spcBef>
              <a:buNone/>
            </a:pPr>
            <a:r>
              <a:t/>
            </a:r>
            <a:endParaRPr/>
          </a:p>
        </p:txBody>
      </p:sp>
      <p:sp>
        <p:nvSpPr>
          <p:cNvPr descr="How to get people microblogging with the backchannel Todays Meet" id="133" name="Shape 133" title="Backchanneling with Todays Meet">
            <a:hlinkClick r:id="rId3"/>
          </p:cNvPr>
          <p:cNvSpPr/>
          <p:nvPr/>
        </p:nvSpPr>
        <p:spPr>
          <a:xfrm>
            <a:off x="2286000" y="1147225"/>
            <a:ext cx="4572000" cy="3429000"/>
          </a:xfrm>
          <a:prstGeom prst="rect">
            <a:avLst/>
          </a:prstGeom>
          <a:blipFill>
            <a:blip r:embed="rId4">
              <a:alphaModFix/>
            </a:blip>
            <a:stretch>
              <a:fillRect/>
            </a:stretch>
          </a:blipFill>
          <a:ln>
            <a:noFill/>
          </a:ln>
        </p:spPr>
      </p:sp>
      <p:pic>
        <p:nvPicPr>
          <p:cNvPr descr="OWP_Logo_Hori.png" id="134" name="Shape 134"/>
          <p:cNvPicPr preferRelativeResize="0"/>
          <p:nvPr/>
        </p:nvPicPr>
        <p:blipFill>
          <a:blip r:embed="rId5">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uxe">
  <a:themeElements>
    <a:clrScheme name="Luxe">
      <a:dk1>
        <a:srgbClr val="000000"/>
      </a:dk1>
      <a:lt1>
        <a:srgbClr val="FFFFFF"/>
      </a:lt1>
      <a:dk2>
        <a:srgbClr val="B7B7B7"/>
      </a:dk2>
      <a:lt2>
        <a:srgbClr val="CCA677"/>
      </a:lt2>
      <a:accent1>
        <a:srgbClr val="5D4037"/>
      </a:accent1>
      <a:accent2>
        <a:srgbClr val="455A64"/>
      </a:accent2>
      <a:accent3>
        <a:srgbClr val="607D8B"/>
      </a:accent3>
      <a:accent4>
        <a:srgbClr val="78909C"/>
      </a:accent4>
      <a:accent5>
        <a:srgbClr val="57BB8A"/>
      </a:accent5>
      <a:accent6>
        <a:srgbClr val="DCE755"/>
      </a:accent6>
      <a:hlink>
        <a:srgbClr val="57BB8A"/>
      </a:hlink>
      <a:folHlink>
        <a:srgbClr val="57BB8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